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6" r:id="rId1"/>
  </p:sldMasterIdLst>
  <p:notesMasterIdLst>
    <p:notesMasterId r:id="rId13"/>
  </p:notesMasterIdLst>
  <p:sldIdLst>
    <p:sldId id="256" r:id="rId2"/>
    <p:sldId id="257" r:id="rId3"/>
    <p:sldId id="260" r:id="rId4"/>
    <p:sldId id="263" r:id="rId5"/>
    <p:sldId id="265" r:id="rId6"/>
    <p:sldId id="275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39E0"/>
    <a:srgbClr val="F0F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/>
    <p:restoredTop sz="94754"/>
  </p:normalViewPr>
  <p:slideViewPr>
    <p:cSldViewPr snapToGrid="0">
      <p:cViewPr>
        <p:scale>
          <a:sx n="130" d="100"/>
          <a:sy n="130" d="100"/>
        </p:scale>
        <p:origin x="-9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3" d="100"/>
        <a:sy n="17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AC693C-6B5B-884E-B8E8-701BB2E5958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8D8857-474C-3E41-8B95-0460F3108B4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Database</a:t>
          </a:r>
          <a:endParaRPr lang="en-US"/>
        </a:p>
      </dgm:t>
    </dgm:pt>
    <dgm:pt modelId="{F154B070-0765-0D49-BFBD-178B111D9774}" type="parTrans" cxnId="{42D9983F-E5DA-3541-B678-E09E62F11D62}">
      <dgm:prSet/>
      <dgm:spPr/>
      <dgm:t>
        <a:bodyPr/>
        <a:lstStyle/>
        <a:p>
          <a:endParaRPr lang="en-US"/>
        </a:p>
      </dgm:t>
    </dgm:pt>
    <dgm:pt modelId="{CBE2277F-157B-CE40-AD98-A2C1AFF425B0}" type="sibTrans" cxnId="{42D9983F-E5DA-3541-B678-E09E62F11D62}">
      <dgm:prSet/>
      <dgm:spPr/>
      <dgm:t>
        <a:bodyPr/>
        <a:lstStyle/>
        <a:p>
          <a:endParaRPr lang="en-US"/>
        </a:p>
      </dgm:t>
    </dgm:pt>
    <dgm:pt modelId="{B89CC470-DE4E-F14C-845C-C018A6F458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Front-end</a:t>
          </a:r>
        </a:p>
      </dgm:t>
    </dgm:pt>
    <dgm:pt modelId="{8D505C61-15F1-3B4D-A3A3-16CDF21F785B}" type="parTrans" cxnId="{4ECB2D63-1560-BE4D-9FFC-7E8CDEC51140}">
      <dgm:prSet/>
      <dgm:spPr/>
      <dgm:t>
        <a:bodyPr/>
        <a:lstStyle/>
        <a:p>
          <a:endParaRPr lang="en-US"/>
        </a:p>
      </dgm:t>
    </dgm:pt>
    <dgm:pt modelId="{09110E9D-B07F-754F-9D34-7F9BFE948934}" type="sibTrans" cxnId="{4ECB2D63-1560-BE4D-9FFC-7E8CDEC51140}">
      <dgm:prSet/>
      <dgm:spPr/>
      <dgm:t>
        <a:bodyPr/>
        <a:lstStyle/>
        <a:p>
          <a:endParaRPr lang="en-US"/>
        </a:p>
      </dgm:t>
    </dgm:pt>
    <dgm:pt modelId="{9E37C979-1220-7943-A5A0-C4CCFAD00B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HTML, CSS (Tailwind CSS, </a:t>
          </a:r>
          <a:r>
            <a:rPr lang="en-US" dirty="0" err="1"/>
            <a:t>Flowbite</a:t>
          </a:r>
          <a:r>
            <a:rPr lang="en-US" dirty="0"/>
            <a:t>),</a:t>
          </a:r>
        </a:p>
      </dgm:t>
    </dgm:pt>
    <dgm:pt modelId="{23C9B958-780F-2F40-AA31-CFD9C234ABD1}" type="parTrans" cxnId="{0024C011-D7ED-9D4E-8B57-4B49187EE48B}">
      <dgm:prSet/>
      <dgm:spPr/>
      <dgm:t>
        <a:bodyPr/>
        <a:lstStyle/>
        <a:p>
          <a:endParaRPr lang="en-US"/>
        </a:p>
      </dgm:t>
    </dgm:pt>
    <dgm:pt modelId="{9692691B-9F07-DA40-B5B9-8BA0181A2856}" type="sibTrans" cxnId="{0024C011-D7ED-9D4E-8B57-4B49187EE48B}">
      <dgm:prSet/>
      <dgm:spPr/>
      <dgm:t>
        <a:bodyPr/>
        <a:lstStyle/>
        <a:p>
          <a:endParaRPr lang="en-US"/>
        </a:p>
      </dgm:t>
    </dgm:pt>
    <dgm:pt modelId="{923A14AB-64C3-3742-AF10-01F5BCBB2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Vanilla JavaScript for responsive UI and dynamic interactions .</a:t>
          </a:r>
        </a:p>
      </dgm:t>
    </dgm:pt>
    <dgm:pt modelId="{2AC7D032-8715-0F4B-9899-92C2B430CFB2}" type="parTrans" cxnId="{E14EE401-CC70-5E4D-AA72-C372AB9B40DD}">
      <dgm:prSet/>
      <dgm:spPr/>
      <dgm:t>
        <a:bodyPr/>
        <a:lstStyle/>
        <a:p>
          <a:endParaRPr lang="en-US"/>
        </a:p>
      </dgm:t>
    </dgm:pt>
    <dgm:pt modelId="{AD549F98-1E1E-224E-8781-28AA6E42A024}" type="sibTrans" cxnId="{E14EE401-CC70-5E4D-AA72-C372AB9B40DD}">
      <dgm:prSet/>
      <dgm:spPr/>
      <dgm:t>
        <a:bodyPr/>
        <a:lstStyle/>
        <a:p>
          <a:endParaRPr lang="en-US"/>
        </a:p>
      </dgm:t>
    </dgm:pt>
    <dgm:pt modelId="{E4BAC0FB-F796-474A-93C0-17BA27B82F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Back-end</a:t>
          </a:r>
        </a:p>
      </dgm:t>
    </dgm:pt>
    <dgm:pt modelId="{4F38E743-BDDC-004B-92B4-DA9C3E971469}" type="parTrans" cxnId="{82E6AFCC-7FF8-C640-BD26-FBB674AE60B6}">
      <dgm:prSet/>
      <dgm:spPr/>
      <dgm:t>
        <a:bodyPr/>
        <a:lstStyle/>
        <a:p>
          <a:endParaRPr lang="en-US"/>
        </a:p>
      </dgm:t>
    </dgm:pt>
    <dgm:pt modelId="{0CEE39C1-0CFB-2D4C-B20C-1BD3D2172EA5}" type="sibTrans" cxnId="{82E6AFCC-7FF8-C640-BD26-FBB674AE60B6}">
      <dgm:prSet/>
      <dgm:spPr/>
      <dgm:t>
        <a:bodyPr/>
        <a:lstStyle/>
        <a:p>
          <a:endParaRPr lang="en-US"/>
        </a:p>
      </dgm:t>
    </dgm:pt>
    <dgm:pt modelId="{640267BF-CCCC-C34F-8EA5-5179C1EA33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 (Django framework) for user accounts, business logic, and API communication.</a:t>
          </a:r>
        </a:p>
      </dgm:t>
    </dgm:pt>
    <dgm:pt modelId="{BAFEA231-7B39-364E-8417-04175B6796A6}" type="parTrans" cxnId="{662C37D6-22CB-6A4F-BC0E-B6DD305006FA}">
      <dgm:prSet/>
      <dgm:spPr/>
      <dgm:t>
        <a:bodyPr/>
        <a:lstStyle/>
        <a:p>
          <a:endParaRPr lang="en-US"/>
        </a:p>
      </dgm:t>
    </dgm:pt>
    <dgm:pt modelId="{5864E6AE-CAF3-0546-9DA2-E16F08D29B4D}" type="sibTrans" cxnId="{662C37D6-22CB-6A4F-BC0E-B6DD305006FA}">
      <dgm:prSet/>
      <dgm:spPr/>
      <dgm:t>
        <a:bodyPr/>
        <a:lstStyle/>
        <a:p>
          <a:endParaRPr lang="en-US"/>
        </a:p>
      </dgm:t>
    </dgm:pt>
    <dgm:pt modelId="{AB18C479-8964-E44C-808F-7AA29130DF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SQLite for persistent storage of users, ingredients, and formulations.</a:t>
          </a:r>
        </a:p>
      </dgm:t>
    </dgm:pt>
    <dgm:pt modelId="{C0DEC6BC-5628-FF47-AAF5-39AF957B4526}" type="parTrans" cxnId="{CC353A91-3182-4345-982C-F3AACD782C1E}">
      <dgm:prSet/>
      <dgm:spPr/>
      <dgm:t>
        <a:bodyPr/>
        <a:lstStyle/>
        <a:p>
          <a:endParaRPr lang="en-US"/>
        </a:p>
      </dgm:t>
    </dgm:pt>
    <dgm:pt modelId="{AB81C140-BA69-4C46-B2F5-1552FA614FE9}" type="sibTrans" cxnId="{CC353A91-3182-4345-982C-F3AACD782C1E}">
      <dgm:prSet/>
      <dgm:spPr/>
      <dgm:t>
        <a:bodyPr/>
        <a:lstStyle/>
        <a:p>
          <a:endParaRPr lang="en-US"/>
        </a:p>
      </dgm:t>
    </dgm:pt>
    <dgm:pt modelId="{B89222DE-397B-477A-B0C1-EB532B9C4ECB}" type="pres">
      <dgm:prSet presAssocID="{7FAC693C-6B5B-884E-B8E8-701BB2E59586}" presName="root" presStyleCnt="0">
        <dgm:presLayoutVars>
          <dgm:dir/>
          <dgm:resizeHandles val="exact"/>
        </dgm:presLayoutVars>
      </dgm:prSet>
      <dgm:spPr/>
    </dgm:pt>
    <dgm:pt modelId="{5739035A-D117-40C4-8E44-336D826438C4}" type="pres">
      <dgm:prSet presAssocID="{B89CC470-DE4E-F14C-845C-C018A6F458E0}" presName="compNode" presStyleCnt="0"/>
      <dgm:spPr/>
    </dgm:pt>
    <dgm:pt modelId="{BEA25B36-3F98-4257-9282-146AF049B15B}" type="pres">
      <dgm:prSet presAssocID="{B89CC470-DE4E-F14C-845C-C018A6F458E0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1BE9DF9-44DC-446A-A7F5-63E49DB29A2F}" type="pres">
      <dgm:prSet presAssocID="{B89CC470-DE4E-F14C-845C-C018A6F458E0}" presName="iconSpace" presStyleCnt="0"/>
      <dgm:spPr/>
    </dgm:pt>
    <dgm:pt modelId="{9C8D731A-8E3B-426D-93A6-D660587C96BE}" type="pres">
      <dgm:prSet presAssocID="{B89CC470-DE4E-F14C-845C-C018A6F458E0}" presName="parTx" presStyleLbl="revTx" presStyleIdx="0" presStyleCnt="6">
        <dgm:presLayoutVars>
          <dgm:chMax val="0"/>
          <dgm:chPref val="0"/>
        </dgm:presLayoutVars>
      </dgm:prSet>
      <dgm:spPr/>
    </dgm:pt>
    <dgm:pt modelId="{475830D8-E2F3-41BF-A9A7-62C157B6BDB1}" type="pres">
      <dgm:prSet presAssocID="{B89CC470-DE4E-F14C-845C-C018A6F458E0}" presName="txSpace" presStyleCnt="0"/>
      <dgm:spPr/>
    </dgm:pt>
    <dgm:pt modelId="{ABADF788-D3D0-4A7B-A1AE-364CAD152CB3}" type="pres">
      <dgm:prSet presAssocID="{B89CC470-DE4E-F14C-845C-C018A6F458E0}" presName="desTx" presStyleLbl="revTx" presStyleIdx="1" presStyleCnt="6">
        <dgm:presLayoutVars/>
      </dgm:prSet>
      <dgm:spPr/>
    </dgm:pt>
    <dgm:pt modelId="{FB0E2FA8-4D4D-44A3-9FDA-4EF2D2406A6E}" type="pres">
      <dgm:prSet presAssocID="{09110E9D-B07F-754F-9D34-7F9BFE948934}" presName="sibTrans" presStyleCnt="0"/>
      <dgm:spPr/>
    </dgm:pt>
    <dgm:pt modelId="{5BA68155-62D1-446D-9A7C-B4A7F51AE9DD}" type="pres">
      <dgm:prSet presAssocID="{E4BAC0FB-F796-474A-93C0-17BA27B82F65}" presName="compNode" presStyleCnt="0"/>
      <dgm:spPr/>
    </dgm:pt>
    <dgm:pt modelId="{4854EDE2-17DD-42D7-ADB6-7F8B78DF8AB9}" type="pres">
      <dgm:prSet presAssocID="{E4BAC0FB-F796-474A-93C0-17BA27B82F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9B754C2-FD30-474A-AA9A-1A9109EBB809}" type="pres">
      <dgm:prSet presAssocID="{E4BAC0FB-F796-474A-93C0-17BA27B82F65}" presName="iconSpace" presStyleCnt="0"/>
      <dgm:spPr/>
    </dgm:pt>
    <dgm:pt modelId="{3D7DAC6C-FCD1-4DE3-B53E-A89DD13FE2AC}" type="pres">
      <dgm:prSet presAssocID="{E4BAC0FB-F796-474A-93C0-17BA27B82F65}" presName="parTx" presStyleLbl="revTx" presStyleIdx="2" presStyleCnt="6">
        <dgm:presLayoutVars>
          <dgm:chMax val="0"/>
          <dgm:chPref val="0"/>
        </dgm:presLayoutVars>
      </dgm:prSet>
      <dgm:spPr/>
    </dgm:pt>
    <dgm:pt modelId="{4D7F588C-386C-4783-84B8-C2D2B13A8C91}" type="pres">
      <dgm:prSet presAssocID="{E4BAC0FB-F796-474A-93C0-17BA27B82F65}" presName="txSpace" presStyleCnt="0"/>
      <dgm:spPr/>
    </dgm:pt>
    <dgm:pt modelId="{AAF90600-D911-48AA-B42E-35A198A50C01}" type="pres">
      <dgm:prSet presAssocID="{E4BAC0FB-F796-474A-93C0-17BA27B82F65}" presName="desTx" presStyleLbl="revTx" presStyleIdx="3" presStyleCnt="6">
        <dgm:presLayoutVars/>
      </dgm:prSet>
      <dgm:spPr/>
    </dgm:pt>
    <dgm:pt modelId="{CDF446B6-5567-4B08-8D3E-0CF0DFF14916}" type="pres">
      <dgm:prSet presAssocID="{0CEE39C1-0CFB-2D4C-B20C-1BD3D2172EA5}" presName="sibTrans" presStyleCnt="0"/>
      <dgm:spPr/>
    </dgm:pt>
    <dgm:pt modelId="{6DA06D5B-4874-4FA9-BB70-0EE48093B12D}" type="pres">
      <dgm:prSet presAssocID="{478D8857-474C-3E41-8B95-0460F3108B49}" presName="compNode" presStyleCnt="0"/>
      <dgm:spPr/>
    </dgm:pt>
    <dgm:pt modelId="{6C58CA20-1268-4E7C-9A05-FE4BAE91AF11}" type="pres">
      <dgm:prSet presAssocID="{478D8857-474C-3E41-8B95-0460F3108B4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AAB5650-9C36-4168-944A-621F2BD997F1}" type="pres">
      <dgm:prSet presAssocID="{478D8857-474C-3E41-8B95-0460F3108B49}" presName="iconSpace" presStyleCnt="0"/>
      <dgm:spPr/>
    </dgm:pt>
    <dgm:pt modelId="{15AD06C1-0FB6-44B0-9830-D3693CFF0DE6}" type="pres">
      <dgm:prSet presAssocID="{478D8857-474C-3E41-8B95-0460F3108B49}" presName="parTx" presStyleLbl="revTx" presStyleIdx="4" presStyleCnt="6">
        <dgm:presLayoutVars>
          <dgm:chMax val="0"/>
          <dgm:chPref val="0"/>
        </dgm:presLayoutVars>
      </dgm:prSet>
      <dgm:spPr/>
    </dgm:pt>
    <dgm:pt modelId="{4EC279F6-75E5-447B-9F0C-063A190A1C36}" type="pres">
      <dgm:prSet presAssocID="{478D8857-474C-3E41-8B95-0460F3108B49}" presName="txSpace" presStyleCnt="0"/>
      <dgm:spPr/>
    </dgm:pt>
    <dgm:pt modelId="{CD6A3CEF-F6C2-4FCD-B3EA-499416867488}" type="pres">
      <dgm:prSet presAssocID="{478D8857-474C-3E41-8B95-0460F3108B49}" presName="desTx" presStyleLbl="revTx" presStyleIdx="5" presStyleCnt="6">
        <dgm:presLayoutVars/>
      </dgm:prSet>
      <dgm:spPr/>
    </dgm:pt>
  </dgm:ptLst>
  <dgm:cxnLst>
    <dgm:cxn modelId="{E14EE401-CC70-5E4D-AA72-C372AB9B40DD}" srcId="{B89CC470-DE4E-F14C-845C-C018A6F458E0}" destId="{923A14AB-64C3-3742-AF10-01F5BCBB2E41}" srcOrd="1" destOrd="0" parTransId="{2AC7D032-8715-0F4B-9899-92C2B430CFB2}" sibTransId="{AD549F98-1E1E-224E-8781-28AA6E42A024}"/>
    <dgm:cxn modelId="{0024C011-D7ED-9D4E-8B57-4B49187EE48B}" srcId="{B89CC470-DE4E-F14C-845C-C018A6F458E0}" destId="{9E37C979-1220-7943-A5A0-C4CCFAD00BE3}" srcOrd="0" destOrd="0" parTransId="{23C9B958-780F-2F40-AA31-CFD9C234ABD1}" sibTransId="{9692691B-9F07-DA40-B5B9-8BA0181A2856}"/>
    <dgm:cxn modelId="{069A442A-C6AF-7944-B091-520A133EBD06}" type="presOf" srcId="{AB18C479-8964-E44C-808F-7AA29130DF91}" destId="{CD6A3CEF-F6C2-4FCD-B3EA-499416867488}" srcOrd="0" destOrd="0" presId="urn:microsoft.com/office/officeart/2018/5/layout/CenteredIconLabelDescriptionList"/>
    <dgm:cxn modelId="{42D9983F-E5DA-3541-B678-E09E62F11D62}" srcId="{7FAC693C-6B5B-884E-B8E8-701BB2E59586}" destId="{478D8857-474C-3E41-8B95-0460F3108B49}" srcOrd="2" destOrd="0" parTransId="{F154B070-0765-0D49-BFBD-178B111D9774}" sibTransId="{CBE2277F-157B-CE40-AD98-A2C1AFF425B0}"/>
    <dgm:cxn modelId="{47D11845-C19E-A247-B795-F95645C4D5D8}" type="presOf" srcId="{7FAC693C-6B5B-884E-B8E8-701BB2E59586}" destId="{B89222DE-397B-477A-B0C1-EB532B9C4ECB}" srcOrd="0" destOrd="0" presId="urn:microsoft.com/office/officeart/2018/5/layout/CenteredIconLabelDescriptionList"/>
    <dgm:cxn modelId="{1DB9E048-453F-254C-AEB1-CABABA099C92}" type="presOf" srcId="{640267BF-CCCC-C34F-8EA5-5179C1EA33BE}" destId="{AAF90600-D911-48AA-B42E-35A198A50C01}" srcOrd="0" destOrd="0" presId="urn:microsoft.com/office/officeart/2018/5/layout/CenteredIconLabelDescriptionList"/>
    <dgm:cxn modelId="{9B93CC50-C626-F542-BA84-947485B836E2}" type="presOf" srcId="{478D8857-474C-3E41-8B95-0460F3108B49}" destId="{15AD06C1-0FB6-44B0-9830-D3693CFF0DE6}" srcOrd="0" destOrd="0" presId="urn:microsoft.com/office/officeart/2018/5/layout/CenteredIconLabelDescriptionList"/>
    <dgm:cxn modelId="{4ECB2D63-1560-BE4D-9FFC-7E8CDEC51140}" srcId="{7FAC693C-6B5B-884E-B8E8-701BB2E59586}" destId="{B89CC470-DE4E-F14C-845C-C018A6F458E0}" srcOrd="0" destOrd="0" parTransId="{8D505C61-15F1-3B4D-A3A3-16CDF21F785B}" sibTransId="{09110E9D-B07F-754F-9D34-7F9BFE948934}"/>
    <dgm:cxn modelId="{20B62F80-FAB2-BE46-B45A-1731D298D141}" type="presOf" srcId="{923A14AB-64C3-3742-AF10-01F5BCBB2E41}" destId="{ABADF788-D3D0-4A7B-A1AE-364CAD152CB3}" srcOrd="0" destOrd="1" presId="urn:microsoft.com/office/officeart/2018/5/layout/CenteredIconLabelDescriptionList"/>
    <dgm:cxn modelId="{CC353A91-3182-4345-982C-F3AACD782C1E}" srcId="{478D8857-474C-3E41-8B95-0460F3108B49}" destId="{AB18C479-8964-E44C-808F-7AA29130DF91}" srcOrd="0" destOrd="0" parTransId="{C0DEC6BC-5628-FF47-AAF5-39AF957B4526}" sibTransId="{AB81C140-BA69-4C46-B2F5-1552FA614FE9}"/>
    <dgm:cxn modelId="{82E6AFCC-7FF8-C640-BD26-FBB674AE60B6}" srcId="{7FAC693C-6B5B-884E-B8E8-701BB2E59586}" destId="{E4BAC0FB-F796-474A-93C0-17BA27B82F65}" srcOrd="1" destOrd="0" parTransId="{4F38E743-BDDC-004B-92B4-DA9C3E971469}" sibTransId="{0CEE39C1-0CFB-2D4C-B20C-1BD3D2172EA5}"/>
    <dgm:cxn modelId="{662C37D6-22CB-6A4F-BC0E-B6DD305006FA}" srcId="{E4BAC0FB-F796-474A-93C0-17BA27B82F65}" destId="{640267BF-CCCC-C34F-8EA5-5179C1EA33BE}" srcOrd="0" destOrd="0" parTransId="{BAFEA231-7B39-364E-8417-04175B6796A6}" sibTransId="{5864E6AE-CAF3-0546-9DA2-E16F08D29B4D}"/>
    <dgm:cxn modelId="{063DABE7-3426-B04D-BBDD-2C62F4727EB8}" type="presOf" srcId="{B89CC470-DE4E-F14C-845C-C018A6F458E0}" destId="{9C8D731A-8E3B-426D-93A6-D660587C96BE}" srcOrd="0" destOrd="0" presId="urn:microsoft.com/office/officeart/2018/5/layout/CenteredIconLabelDescriptionList"/>
    <dgm:cxn modelId="{4DAE0FF3-4D6A-3C4B-AFD3-300619C23D77}" type="presOf" srcId="{9E37C979-1220-7943-A5A0-C4CCFAD00BE3}" destId="{ABADF788-D3D0-4A7B-A1AE-364CAD152CB3}" srcOrd="0" destOrd="0" presId="urn:microsoft.com/office/officeart/2018/5/layout/CenteredIconLabelDescriptionList"/>
    <dgm:cxn modelId="{C3DBADFA-914E-BF4E-9DE0-BE7E2330042B}" type="presOf" srcId="{E4BAC0FB-F796-474A-93C0-17BA27B82F65}" destId="{3D7DAC6C-FCD1-4DE3-B53E-A89DD13FE2AC}" srcOrd="0" destOrd="0" presId="urn:microsoft.com/office/officeart/2018/5/layout/CenteredIconLabelDescriptionList"/>
    <dgm:cxn modelId="{54A9A14E-3A30-504B-B525-B8872D97837C}" type="presParOf" srcId="{B89222DE-397B-477A-B0C1-EB532B9C4ECB}" destId="{5739035A-D117-40C4-8E44-336D826438C4}" srcOrd="0" destOrd="0" presId="urn:microsoft.com/office/officeart/2018/5/layout/CenteredIconLabelDescriptionList"/>
    <dgm:cxn modelId="{BE1A4D1E-12DD-5642-A339-FEB2726CBE8B}" type="presParOf" srcId="{5739035A-D117-40C4-8E44-336D826438C4}" destId="{BEA25B36-3F98-4257-9282-146AF049B15B}" srcOrd="0" destOrd="0" presId="urn:microsoft.com/office/officeart/2018/5/layout/CenteredIconLabelDescriptionList"/>
    <dgm:cxn modelId="{971A0CA4-F3EF-4148-8B22-52D8FA5A3018}" type="presParOf" srcId="{5739035A-D117-40C4-8E44-336D826438C4}" destId="{71BE9DF9-44DC-446A-A7F5-63E49DB29A2F}" srcOrd="1" destOrd="0" presId="urn:microsoft.com/office/officeart/2018/5/layout/CenteredIconLabelDescriptionList"/>
    <dgm:cxn modelId="{32005E82-D650-BF41-8D17-736AD4C5B789}" type="presParOf" srcId="{5739035A-D117-40C4-8E44-336D826438C4}" destId="{9C8D731A-8E3B-426D-93A6-D660587C96BE}" srcOrd="2" destOrd="0" presId="urn:microsoft.com/office/officeart/2018/5/layout/CenteredIconLabelDescriptionList"/>
    <dgm:cxn modelId="{B28AA865-3EB4-8242-978A-04C37EE2FD84}" type="presParOf" srcId="{5739035A-D117-40C4-8E44-336D826438C4}" destId="{475830D8-E2F3-41BF-A9A7-62C157B6BDB1}" srcOrd="3" destOrd="0" presId="urn:microsoft.com/office/officeart/2018/5/layout/CenteredIconLabelDescriptionList"/>
    <dgm:cxn modelId="{FC463EE5-A7FC-174C-83BB-9E62FC74B849}" type="presParOf" srcId="{5739035A-D117-40C4-8E44-336D826438C4}" destId="{ABADF788-D3D0-4A7B-A1AE-364CAD152CB3}" srcOrd="4" destOrd="0" presId="urn:microsoft.com/office/officeart/2018/5/layout/CenteredIconLabelDescriptionList"/>
    <dgm:cxn modelId="{42E949B6-8036-E145-90C8-9BBB232A86A4}" type="presParOf" srcId="{B89222DE-397B-477A-B0C1-EB532B9C4ECB}" destId="{FB0E2FA8-4D4D-44A3-9FDA-4EF2D2406A6E}" srcOrd="1" destOrd="0" presId="urn:microsoft.com/office/officeart/2018/5/layout/CenteredIconLabelDescriptionList"/>
    <dgm:cxn modelId="{BD180562-1FC6-0E41-890A-74D165D1FCAF}" type="presParOf" srcId="{B89222DE-397B-477A-B0C1-EB532B9C4ECB}" destId="{5BA68155-62D1-446D-9A7C-B4A7F51AE9DD}" srcOrd="2" destOrd="0" presId="urn:microsoft.com/office/officeart/2018/5/layout/CenteredIconLabelDescriptionList"/>
    <dgm:cxn modelId="{2A1F266B-42DC-BC4F-B791-D8E6513A165B}" type="presParOf" srcId="{5BA68155-62D1-446D-9A7C-B4A7F51AE9DD}" destId="{4854EDE2-17DD-42D7-ADB6-7F8B78DF8AB9}" srcOrd="0" destOrd="0" presId="urn:microsoft.com/office/officeart/2018/5/layout/CenteredIconLabelDescriptionList"/>
    <dgm:cxn modelId="{95F4F731-8DDB-254A-A862-6E2D1D8141B0}" type="presParOf" srcId="{5BA68155-62D1-446D-9A7C-B4A7F51AE9DD}" destId="{69B754C2-FD30-474A-AA9A-1A9109EBB809}" srcOrd="1" destOrd="0" presId="urn:microsoft.com/office/officeart/2018/5/layout/CenteredIconLabelDescriptionList"/>
    <dgm:cxn modelId="{F0678C28-EA8B-DC41-BD6B-B189A377714B}" type="presParOf" srcId="{5BA68155-62D1-446D-9A7C-B4A7F51AE9DD}" destId="{3D7DAC6C-FCD1-4DE3-B53E-A89DD13FE2AC}" srcOrd="2" destOrd="0" presId="urn:microsoft.com/office/officeart/2018/5/layout/CenteredIconLabelDescriptionList"/>
    <dgm:cxn modelId="{CCF822B2-44D6-CD4F-9CAA-74F98FEF2BD4}" type="presParOf" srcId="{5BA68155-62D1-446D-9A7C-B4A7F51AE9DD}" destId="{4D7F588C-386C-4783-84B8-C2D2B13A8C91}" srcOrd="3" destOrd="0" presId="urn:microsoft.com/office/officeart/2018/5/layout/CenteredIconLabelDescriptionList"/>
    <dgm:cxn modelId="{05DDB6A9-0BBE-8F42-BE08-363AC19CE917}" type="presParOf" srcId="{5BA68155-62D1-446D-9A7C-B4A7F51AE9DD}" destId="{AAF90600-D911-48AA-B42E-35A198A50C01}" srcOrd="4" destOrd="0" presId="urn:microsoft.com/office/officeart/2018/5/layout/CenteredIconLabelDescriptionList"/>
    <dgm:cxn modelId="{ABED8375-9467-B441-8003-1376D852A7A6}" type="presParOf" srcId="{B89222DE-397B-477A-B0C1-EB532B9C4ECB}" destId="{CDF446B6-5567-4B08-8D3E-0CF0DFF14916}" srcOrd="3" destOrd="0" presId="urn:microsoft.com/office/officeart/2018/5/layout/CenteredIconLabelDescriptionList"/>
    <dgm:cxn modelId="{C273F71D-470E-8C4C-A0B2-BB96E903E3FC}" type="presParOf" srcId="{B89222DE-397B-477A-B0C1-EB532B9C4ECB}" destId="{6DA06D5B-4874-4FA9-BB70-0EE48093B12D}" srcOrd="4" destOrd="0" presId="urn:microsoft.com/office/officeart/2018/5/layout/CenteredIconLabelDescriptionList"/>
    <dgm:cxn modelId="{27D44AF5-94B6-7445-97C0-D9AD097670A1}" type="presParOf" srcId="{6DA06D5B-4874-4FA9-BB70-0EE48093B12D}" destId="{6C58CA20-1268-4E7C-9A05-FE4BAE91AF11}" srcOrd="0" destOrd="0" presId="urn:microsoft.com/office/officeart/2018/5/layout/CenteredIconLabelDescriptionList"/>
    <dgm:cxn modelId="{0407CBA8-E43F-2643-8DF8-1E8AD63A5068}" type="presParOf" srcId="{6DA06D5B-4874-4FA9-BB70-0EE48093B12D}" destId="{6AAB5650-9C36-4168-944A-621F2BD997F1}" srcOrd="1" destOrd="0" presId="urn:microsoft.com/office/officeart/2018/5/layout/CenteredIconLabelDescriptionList"/>
    <dgm:cxn modelId="{893B26E1-8A73-C24F-980F-6075ED483D23}" type="presParOf" srcId="{6DA06D5B-4874-4FA9-BB70-0EE48093B12D}" destId="{15AD06C1-0FB6-44B0-9830-D3693CFF0DE6}" srcOrd="2" destOrd="0" presId="urn:microsoft.com/office/officeart/2018/5/layout/CenteredIconLabelDescriptionList"/>
    <dgm:cxn modelId="{49406A63-01A2-BF44-8713-719A3B1A2501}" type="presParOf" srcId="{6DA06D5B-4874-4FA9-BB70-0EE48093B12D}" destId="{4EC279F6-75E5-447B-9F0C-063A190A1C36}" srcOrd="3" destOrd="0" presId="urn:microsoft.com/office/officeart/2018/5/layout/CenteredIconLabelDescriptionList"/>
    <dgm:cxn modelId="{E0795736-84C8-3C47-A85C-106DC02ACAF2}" type="presParOf" srcId="{6DA06D5B-4874-4FA9-BB70-0EE48093B12D}" destId="{CD6A3CEF-F6C2-4FCD-B3EA-49941686748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C8BC7-409E-41EB-93EF-33684649EBB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DAAF13E6-EE66-4717-8AE6-F8D20C518F3B}">
      <dgm:prSet custT="1"/>
      <dgm:spPr/>
      <dgm:t>
        <a:bodyPr/>
        <a:lstStyle/>
        <a:p>
          <a:pPr>
            <a:buNone/>
          </a:pPr>
          <a:r>
            <a:rPr lang="en-US" sz="1500" dirty="0"/>
            <a:t>Tech: </a:t>
          </a:r>
        </a:p>
      </dgm:t>
    </dgm:pt>
    <dgm:pt modelId="{876B364C-58C2-44CC-9D25-52895C5DDE02}" type="parTrans" cxnId="{3E807DFD-DC13-4127-B2B6-3BDE6010A70C}">
      <dgm:prSet/>
      <dgm:spPr/>
      <dgm:t>
        <a:bodyPr/>
        <a:lstStyle/>
        <a:p>
          <a:endParaRPr lang="en-US"/>
        </a:p>
      </dgm:t>
    </dgm:pt>
    <dgm:pt modelId="{B59257AA-7649-4FC1-AA65-FABCE16019B7}" type="sibTrans" cxnId="{3E807DFD-DC13-4127-B2B6-3BDE6010A70C}">
      <dgm:prSet/>
      <dgm:spPr/>
      <dgm:t>
        <a:bodyPr/>
        <a:lstStyle/>
        <a:p>
          <a:endParaRPr lang="en-US"/>
        </a:p>
      </dgm:t>
    </dgm:pt>
    <dgm:pt modelId="{93DC73DD-3B16-4730-B844-1F6105E22D80}">
      <dgm:prSet custT="1"/>
      <dgm:spPr/>
      <dgm:t>
        <a:bodyPr/>
        <a:lstStyle/>
        <a:p>
          <a:r>
            <a:rPr lang="en-US" sz="1200" b="1" dirty="0" err="1"/>
            <a:t>Alpine.js</a:t>
          </a:r>
          <a:r>
            <a:rPr lang="en-US" sz="1200" dirty="0"/>
            <a:t> – not used; only Vanilla JavaScript was used for dynamic interactions.</a:t>
          </a:r>
        </a:p>
      </dgm:t>
    </dgm:pt>
    <dgm:pt modelId="{2BF0AD55-9600-4E96-956E-F06B1C8892E7}" type="parTrans" cxnId="{BC09586C-6DE3-403D-844C-A6551BDF4413}">
      <dgm:prSet/>
      <dgm:spPr/>
      <dgm:t>
        <a:bodyPr/>
        <a:lstStyle/>
        <a:p>
          <a:endParaRPr lang="en-US"/>
        </a:p>
      </dgm:t>
    </dgm:pt>
    <dgm:pt modelId="{7112C21E-1F1B-4448-9AB6-B3F5F583DA40}" type="sibTrans" cxnId="{BC09586C-6DE3-403D-844C-A6551BDF4413}">
      <dgm:prSet/>
      <dgm:spPr/>
      <dgm:t>
        <a:bodyPr/>
        <a:lstStyle/>
        <a:p>
          <a:endParaRPr lang="en-US"/>
        </a:p>
      </dgm:t>
    </dgm:pt>
    <dgm:pt modelId="{B630FE40-CDFC-4E9D-91B0-ABAD453A9411}">
      <dgm:prSet custT="1"/>
      <dgm:spPr/>
      <dgm:t>
        <a:bodyPr/>
        <a:lstStyle/>
        <a:p>
          <a:r>
            <a:rPr lang="en-US" sz="1500" dirty="0"/>
            <a:t>Features</a:t>
          </a:r>
          <a:r>
            <a:rPr lang="en-US" sz="1200" dirty="0"/>
            <a:t>: </a:t>
          </a:r>
        </a:p>
      </dgm:t>
    </dgm:pt>
    <dgm:pt modelId="{60471522-BE39-4E87-B8E5-E142CBF2398D}" type="parTrans" cxnId="{0F81F606-76D0-49BE-9513-7458A9B212A6}">
      <dgm:prSet/>
      <dgm:spPr/>
      <dgm:t>
        <a:bodyPr/>
        <a:lstStyle/>
        <a:p>
          <a:endParaRPr lang="en-US"/>
        </a:p>
      </dgm:t>
    </dgm:pt>
    <dgm:pt modelId="{EBEB9327-F1B9-4932-89D2-BD40E1B75540}" type="sibTrans" cxnId="{0F81F606-76D0-49BE-9513-7458A9B212A6}">
      <dgm:prSet/>
      <dgm:spPr/>
      <dgm:t>
        <a:bodyPr/>
        <a:lstStyle/>
        <a:p>
          <a:endParaRPr lang="en-US"/>
        </a:p>
      </dgm:t>
    </dgm:pt>
    <dgm:pt modelId="{4C81F49D-864F-2341-A6FB-18220A8EFA0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Bootstrap</a:t>
          </a:r>
          <a:r>
            <a:rPr lang="en-US" sz="1200" dirty="0"/>
            <a:t> – replaced by </a:t>
          </a:r>
          <a:r>
            <a:rPr lang="en-US" sz="1200" b="1" dirty="0"/>
            <a:t>Tailwind CSS</a:t>
          </a:r>
          <a:r>
            <a:rPr lang="en-US" sz="1200" dirty="0"/>
            <a:t> and </a:t>
          </a:r>
          <a:r>
            <a:rPr lang="en-US" sz="1200" b="1" dirty="0" err="1"/>
            <a:t>Flowbite</a:t>
          </a:r>
          <a:r>
            <a:rPr lang="en-US" sz="1200" dirty="0"/>
            <a:t> components, as I wanted to explore modern utility-first styling</a:t>
          </a:r>
          <a:r>
            <a:rPr lang="en-US" sz="900" dirty="0"/>
            <a:t>.</a:t>
          </a:r>
        </a:p>
      </dgm:t>
    </dgm:pt>
    <dgm:pt modelId="{64BC52DF-005F-A649-B3B9-33C5EB9CDE58}" type="parTrans" cxnId="{86381947-4CEC-6840-B777-A10CBECCB49D}">
      <dgm:prSet/>
      <dgm:spPr/>
      <dgm:t>
        <a:bodyPr/>
        <a:lstStyle/>
        <a:p>
          <a:endParaRPr lang="en-US"/>
        </a:p>
      </dgm:t>
    </dgm:pt>
    <dgm:pt modelId="{DA86DA78-88DF-624B-8D64-0D9BDFD2B7B1}" type="sibTrans" cxnId="{86381947-4CEC-6840-B777-A10CBECCB49D}">
      <dgm:prSet/>
      <dgm:spPr/>
      <dgm:t>
        <a:bodyPr/>
        <a:lstStyle/>
        <a:p>
          <a:endParaRPr lang="en-US"/>
        </a:p>
      </dgm:t>
    </dgm:pt>
    <dgm:pt modelId="{84DA6148-0729-6A4A-9483-82D1463C92D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Live percentage calculation</a:t>
          </a:r>
          <a:r>
            <a:rPr lang="en-US" sz="1200" dirty="0"/>
            <a:t> – implemented as planned.</a:t>
          </a:r>
        </a:p>
      </dgm:t>
    </dgm:pt>
    <dgm:pt modelId="{DCC0BC66-607E-E742-B69A-F72D70D7C4F4}" type="parTrans" cxnId="{AD61A117-15CE-9D46-8053-F32D89DFCCE8}">
      <dgm:prSet/>
      <dgm:spPr/>
      <dgm:t>
        <a:bodyPr/>
        <a:lstStyle/>
        <a:p>
          <a:endParaRPr lang="en-US"/>
        </a:p>
      </dgm:t>
    </dgm:pt>
    <dgm:pt modelId="{FB4331E9-46F5-2A48-A58F-8E5384BBC0CA}" type="sibTrans" cxnId="{AD61A117-15CE-9D46-8053-F32D89DFCCE8}">
      <dgm:prSet/>
      <dgm:spPr/>
      <dgm:t>
        <a:bodyPr/>
        <a:lstStyle/>
        <a:p>
          <a:endParaRPr lang="en-US"/>
        </a:p>
      </dgm:t>
    </dgm:pt>
    <dgm:pt modelId="{2ED9EB49-AE99-4144-9C0B-5E49A30B7C8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Dynamic addition/removal of ingredient rows within the formulation</a:t>
          </a:r>
          <a:r>
            <a:rPr lang="en-US" sz="1200" dirty="0"/>
            <a:t> – implemented as planned.</a:t>
          </a:r>
        </a:p>
      </dgm:t>
    </dgm:pt>
    <dgm:pt modelId="{ADCDF107-1836-0944-89C5-02412C1F9758}" type="parTrans" cxnId="{70665999-1673-1B4C-8A41-906DD9F99E92}">
      <dgm:prSet/>
      <dgm:spPr/>
      <dgm:t>
        <a:bodyPr/>
        <a:lstStyle/>
        <a:p>
          <a:endParaRPr lang="en-US"/>
        </a:p>
      </dgm:t>
    </dgm:pt>
    <dgm:pt modelId="{E92BA943-9AE4-A647-AB69-603BB4C44C19}" type="sibTrans" cxnId="{70665999-1673-1B4C-8A41-906DD9F99E92}">
      <dgm:prSet/>
      <dgm:spPr/>
      <dgm:t>
        <a:bodyPr/>
        <a:lstStyle/>
        <a:p>
          <a:endParaRPr lang="en-US"/>
        </a:p>
      </dgm:t>
    </dgm:pt>
    <dgm:pt modelId="{9CB6DB05-3739-6542-82B1-0C60A547BFA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Ingredient search/autocomplete</a:t>
          </a:r>
          <a:r>
            <a:rPr lang="en-US" sz="1200" dirty="0"/>
            <a:t> – not implemented, as it requires users to first populate the ingredient database.</a:t>
          </a:r>
        </a:p>
      </dgm:t>
    </dgm:pt>
    <dgm:pt modelId="{A46EF26C-B49E-E749-B1D1-BB7FD4DB0B3B}" type="parTrans" cxnId="{1CB1E3F6-A55A-9441-8F67-E5B05950FB7A}">
      <dgm:prSet/>
      <dgm:spPr/>
      <dgm:t>
        <a:bodyPr/>
        <a:lstStyle/>
        <a:p>
          <a:endParaRPr lang="en-US"/>
        </a:p>
      </dgm:t>
    </dgm:pt>
    <dgm:pt modelId="{49A7E015-A7AE-724C-B55B-F5EBF592B4CC}" type="sibTrans" cxnId="{1CB1E3F6-A55A-9441-8F67-E5B05950FB7A}">
      <dgm:prSet/>
      <dgm:spPr/>
      <dgm:t>
        <a:bodyPr/>
        <a:lstStyle/>
        <a:p>
          <a:endParaRPr lang="en-US"/>
        </a:p>
      </dgm:t>
    </dgm:pt>
    <dgm:pt modelId="{05546D41-E7F3-864E-971E-18588A7FACEB}">
      <dgm:prSet custT="1"/>
      <dgm:spPr/>
      <dgm:t>
        <a:bodyPr/>
        <a:lstStyle/>
        <a:p>
          <a:pPr>
            <a:buNone/>
          </a:pPr>
          <a:endParaRPr lang="en-US" sz="1200"/>
        </a:p>
      </dgm:t>
    </dgm:pt>
    <dgm:pt modelId="{C859AEFD-FFF4-4543-A576-BAF5C253C524}" type="parTrans" cxnId="{DE658B78-15B5-444B-861A-460CAEDD10D9}">
      <dgm:prSet/>
      <dgm:spPr/>
      <dgm:t>
        <a:bodyPr/>
        <a:lstStyle/>
        <a:p>
          <a:endParaRPr lang="en-US"/>
        </a:p>
      </dgm:t>
    </dgm:pt>
    <dgm:pt modelId="{7844F024-5470-E849-A1D0-073B02642FAC}" type="sibTrans" cxnId="{DE658B78-15B5-444B-861A-460CAEDD10D9}">
      <dgm:prSet/>
      <dgm:spPr/>
      <dgm:t>
        <a:bodyPr/>
        <a:lstStyle/>
        <a:p>
          <a:endParaRPr lang="en-US"/>
        </a:p>
      </dgm:t>
    </dgm:pt>
    <dgm:pt modelId="{EBAF6FB5-D719-4741-A359-83BCDDBC61E9}">
      <dgm:prSet custT="1"/>
      <dgm:spPr/>
      <dgm:t>
        <a:bodyPr/>
        <a:lstStyle/>
        <a:p>
          <a:pPr>
            <a:buNone/>
          </a:pPr>
          <a:r>
            <a:rPr lang="en-US" sz="1200" b="1" dirty="0"/>
            <a:t>Additional Feature Implemented:</a:t>
          </a:r>
          <a:endParaRPr lang="en-US" sz="1200" dirty="0"/>
        </a:p>
      </dgm:t>
    </dgm:pt>
    <dgm:pt modelId="{1107F99F-6462-5740-8643-DAFF45ED4FCD}" type="parTrans" cxnId="{D7F8C08F-ED2E-FC4B-A9E6-F8437E05F146}">
      <dgm:prSet/>
      <dgm:spPr/>
      <dgm:t>
        <a:bodyPr/>
        <a:lstStyle/>
        <a:p>
          <a:endParaRPr lang="en-US"/>
        </a:p>
      </dgm:t>
    </dgm:pt>
    <dgm:pt modelId="{6BBD18AC-DBED-6D41-92D8-7D2B0F092CD1}" type="sibTrans" cxnId="{D7F8C08F-ED2E-FC4B-A9E6-F8437E05F146}">
      <dgm:prSet/>
      <dgm:spPr/>
      <dgm:t>
        <a:bodyPr/>
        <a:lstStyle/>
        <a:p>
          <a:endParaRPr lang="en-US"/>
        </a:p>
      </dgm:t>
    </dgm:pt>
    <dgm:pt modelId="{74B02C74-9098-C64B-A24B-0E2819F9E3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Dynamic creation of a new ingredient</a:t>
          </a:r>
          <a:r>
            <a:rPr lang="en-US" sz="1200" dirty="0"/>
            <a:t> and saving it to the database directly during formulation creation.</a:t>
          </a:r>
        </a:p>
      </dgm:t>
    </dgm:pt>
    <dgm:pt modelId="{02727845-B804-B347-8D2F-8A0A3C61A21D}" type="parTrans" cxnId="{E495DF4E-B32E-FD4D-834C-A93ABD603ACF}">
      <dgm:prSet/>
      <dgm:spPr/>
      <dgm:t>
        <a:bodyPr/>
        <a:lstStyle/>
        <a:p>
          <a:endParaRPr lang="en-US"/>
        </a:p>
      </dgm:t>
    </dgm:pt>
    <dgm:pt modelId="{30D77850-19BC-6B43-B472-02D7D94D8014}" type="sibTrans" cxnId="{E495DF4E-B32E-FD4D-834C-A93ABD603ACF}">
      <dgm:prSet/>
      <dgm:spPr/>
      <dgm:t>
        <a:bodyPr/>
        <a:lstStyle/>
        <a:p>
          <a:endParaRPr lang="en-US"/>
        </a:p>
      </dgm:t>
    </dgm:pt>
    <dgm:pt modelId="{70D84665-0E5F-334B-9A9D-876EB7679ED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Dynamic update of the ingredient selection dropdown</a:t>
          </a:r>
          <a:r>
            <a:rPr lang="en-US" sz="1200" dirty="0"/>
            <a:t> in the formulation form after a new ingredient is created.</a:t>
          </a:r>
        </a:p>
      </dgm:t>
    </dgm:pt>
    <dgm:pt modelId="{E105A755-1E4F-4A47-920C-292AFBC56B4C}" type="parTrans" cxnId="{0B8BC0CA-16B5-D745-9D5D-0693C9EBB03E}">
      <dgm:prSet/>
      <dgm:spPr/>
      <dgm:t>
        <a:bodyPr/>
        <a:lstStyle/>
        <a:p>
          <a:endParaRPr lang="en-US"/>
        </a:p>
      </dgm:t>
    </dgm:pt>
    <dgm:pt modelId="{4F16B9C3-F58B-7D43-AA9B-A6A7B853D2B3}" type="sibTrans" cxnId="{0B8BC0CA-16B5-D745-9D5D-0693C9EBB03E}">
      <dgm:prSet/>
      <dgm:spPr/>
      <dgm:t>
        <a:bodyPr/>
        <a:lstStyle/>
        <a:p>
          <a:endParaRPr lang="en-US"/>
        </a:p>
      </dgm:t>
    </dgm:pt>
    <dgm:pt modelId="{26B66927-D691-4268-BE73-31471D4B5255}">
      <dgm:prSet custT="1"/>
      <dgm:spPr/>
      <dgm:t>
        <a:bodyPr/>
        <a:lstStyle/>
        <a:p>
          <a:r>
            <a:rPr lang="en-US" sz="1500" dirty="0"/>
            <a:t>No feedback suggestion about change received </a:t>
          </a:r>
        </a:p>
      </dgm:t>
    </dgm:pt>
    <dgm:pt modelId="{6E49A7CA-9F80-48CA-9649-3476EEEE302C}" type="sibTrans" cxnId="{39D3B7DB-116D-48CD-A42F-CCAC125490E3}">
      <dgm:prSet/>
      <dgm:spPr/>
      <dgm:t>
        <a:bodyPr/>
        <a:lstStyle/>
        <a:p>
          <a:endParaRPr lang="en-US"/>
        </a:p>
      </dgm:t>
    </dgm:pt>
    <dgm:pt modelId="{A32F8D93-AAE8-42C7-A2BF-32719FA5FBD2}" type="parTrans" cxnId="{39D3B7DB-116D-48CD-A42F-CCAC125490E3}">
      <dgm:prSet/>
      <dgm:spPr/>
      <dgm:t>
        <a:bodyPr/>
        <a:lstStyle/>
        <a:p>
          <a:endParaRPr lang="en-US"/>
        </a:p>
      </dgm:t>
    </dgm:pt>
    <dgm:pt modelId="{2AB52332-C201-7B4B-AB4F-B4AF539F48FD}">
      <dgm:prSet custT="1"/>
      <dgm:spPr/>
      <dgm:t>
        <a:bodyPr/>
        <a:lstStyle/>
        <a:p>
          <a:r>
            <a:rPr lang="en-US" sz="1200" dirty="0"/>
            <a:t> My changes applied</a:t>
          </a:r>
        </a:p>
      </dgm:t>
    </dgm:pt>
    <dgm:pt modelId="{147FC72D-92B9-4141-A242-49FA821900E4}" type="sibTrans" cxnId="{CA854ABD-3B5E-CF44-ADC8-BE50B22D5220}">
      <dgm:prSet/>
      <dgm:spPr/>
      <dgm:t>
        <a:bodyPr/>
        <a:lstStyle/>
        <a:p>
          <a:endParaRPr lang="en-US"/>
        </a:p>
      </dgm:t>
    </dgm:pt>
    <dgm:pt modelId="{A280AC7A-8CC4-F340-828A-A29AAB478A84}" type="parTrans" cxnId="{CA854ABD-3B5E-CF44-ADC8-BE50B22D5220}">
      <dgm:prSet/>
      <dgm:spPr/>
      <dgm:t>
        <a:bodyPr/>
        <a:lstStyle/>
        <a:p>
          <a:endParaRPr lang="en-US"/>
        </a:p>
      </dgm:t>
    </dgm:pt>
    <dgm:pt modelId="{400BDC11-1F40-674F-A009-0DDDA650402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User authentication</a:t>
          </a:r>
        </a:p>
      </dgm:t>
    </dgm:pt>
    <dgm:pt modelId="{FE3B3155-573D-B342-859C-A9601670877E}" type="parTrans" cxnId="{3B3EE42B-418C-4048-8267-CC01169676C3}">
      <dgm:prSet/>
      <dgm:spPr/>
    </dgm:pt>
    <dgm:pt modelId="{7065B3B0-2DA2-C342-B0F8-5FC058BFF7BE}" type="sibTrans" cxnId="{3B3EE42B-418C-4048-8267-CC01169676C3}">
      <dgm:prSet/>
      <dgm:spPr/>
    </dgm:pt>
    <dgm:pt modelId="{5CB9ED42-8905-9948-9926-AD49A0365242}" type="pres">
      <dgm:prSet presAssocID="{55CC8BC7-409E-41EB-93EF-33684649EBB7}" presName="Name0" presStyleCnt="0">
        <dgm:presLayoutVars>
          <dgm:dir/>
          <dgm:resizeHandles val="exact"/>
        </dgm:presLayoutVars>
      </dgm:prSet>
      <dgm:spPr/>
    </dgm:pt>
    <dgm:pt modelId="{BE8012CD-E916-AC42-B3AE-FCA7C9F8C44F}" type="pres">
      <dgm:prSet presAssocID="{26B66927-D691-4268-BE73-31471D4B5255}" presName="node" presStyleLbl="node1" presStyleIdx="0" presStyleCnt="3" custScaleY="54484">
        <dgm:presLayoutVars>
          <dgm:bulletEnabled val="1"/>
        </dgm:presLayoutVars>
      </dgm:prSet>
      <dgm:spPr/>
    </dgm:pt>
    <dgm:pt modelId="{C9677B0D-9DAE-824A-A7C2-991DC5A36BDD}" type="pres">
      <dgm:prSet presAssocID="{6E49A7CA-9F80-48CA-9649-3476EEEE302C}" presName="sibTrans" presStyleLbl="sibTrans1D1" presStyleIdx="0" presStyleCnt="2"/>
      <dgm:spPr/>
    </dgm:pt>
    <dgm:pt modelId="{0243A6E8-5CDA-984B-B0B3-6736A5D68132}" type="pres">
      <dgm:prSet presAssocID="{6E49A7CA-9F80-48CA-9649-3476EEEE302C}" presName="connectorText" presStyleLbl="sibTrans1D1" presStyleIdx="0" presStyleCnt="2"/>
      <dgm:spPr/>
    </dgm:pt>
    <dgm:pt modelId="{AC239E2D-F2E7-1A4C-857D-8293A8516E08}" type="pres">
      <dgm:prSet presAssocID="{DAAF13E6-EE66-4717-8AE6-F8D20C518F3B}" presName="node" presStyleLbl="node1" presStyleIdx="1" presStyleCnt="3" custScaleX="176782" custScaleY="93883">
        <dgm:presLayoutVars>
          <dgm:bulletEnabled val="1"/>
        </dgm:presLayoutVars>
      </dgm:prSet>
      <dgm:spPr/>
    </dgm:pt>
    <dgm:pt modelId="{445FC1E9-A5AB-CE4C-9686-6CF2A442D887}" type="pres">
      <dgm:prSet presAssocID="{B59257AA-7649-4FC1-AA65-FABCE16019B7}" presName="sibTrans" presStyleLbl="sibTrans1D1" presStyleIdx="1" presStyleCnt="2"/>
      <dgm:spPr/>
    </dgm:pt>
    <dgm:pt modelId="{4E940035-BE5E-9244-891C-F65B87C28798}" type="pres">
      <dgm:prSet presAssocID="{B59257AA-7649-4FC1-AA65-FABCE16019B7}" presName="connectorText" presStyleLbl="sibTrans1D1" presStyleIdx="1" presStyleCnt="2"/>
      <dgm:spPr/>
    </dgm:pt>
    <dgm:pt modelId="{9FF8BF44-AC6D-D24B-99FE-3FDC9557A501}" type="pres">
      <dgm:prSet presAssocID="{B630FE40-CDFC-4E9D-91B0-ABAD453A9411}" presName="node" presStyleLbl="node1" presStyleIdx="2" presStyleCnt="3" custScaleX="302510" custScaleY="122025">
        <dgm:presLayoutVars>
          <dgm:bulletEnabled val="1"/>
        </dgm:presLayoutVars>
      </dgm:prSet>
      <dgm:spPr/>
    </dgm:pt>
  </dgm:ptLst>
  <dgm:cxnLst>
    <dgm:cxn modelId="{9DC78105-65E1-3E4C-99EC-262DB9D0D05F}" type="presOf" srcId="{93DC73DD-3B16-4730-B844-1F6105E22D80}" destId="{AC239E2D-F2E7-1A4C-857D-8293A8516E08}" srcOrd="0" destOrd="1" presId="urn:microsoft.com/office/officeart/2016/7/layout/RepeatingBendingProcessNew"/>
    <dgm:cxn modelId="{0F81F606-76D0-49BE-9513-7458A9B212A6}" srcId="{55CC8BC7-409E-41EB-93EF-33684649EBB7}" destId="{B630FE40-CDFC-4E9D-91B0-ABAD453A9411}" srcOrd="2" destOrd="0" parTransId="{60471522-BE39-4E87-B8E5-E142CBF2398D}" sibTransId="{EBEB9327-F1B9-4932-89D2-BD40E1B75540}"/>
    <dgm:cxn modelId="{AD61A117-15CE-9D46-8053-F32D89DFCCE8}" srcId="{B630FE40-CDFC-4E9D-91B0-ABAD453A9411}" destId="{84DA6148-0729-6A4A-9483-82D1463C92D0}" srcOrd="0" destOrd="0" parTransId="{DCC0BC66-607E-E742-B69A-F72D70D7C4F4}" sibTransId="{FB4331E9-46F5-2A48-A58F-8E5384BBC0CA}"/>
    <dgm:cxn modelId="{749EF71C-5D77-F749-A216-E79E2C192F63}" type="presOf" srcId="{B59257AA-7649-4FC1-AA65-FABCE16019B7}" destId="{4E940035-BE5E-9244-891C-F65B87C28798}" srcOrd="1" destOrd="0" presId="urn:microsoft.com/office/officeart/2016/7/layout/RepeatingBendingProcessNew"/>
    <dgm:cxn modelId="{C9FE2523-6A45-F94C-AC03-AD31C146288A}" type="presOf" srcId="{DAAF13E6-EE66-4717-8AE6-F8D20C518F3B}" destId="{AC239E2D-F2E7-1A4C-857D-8293A8516E08}" srcOrd="0" destOrd="0" presId="urn:microsoft.com/office/officeart/2016/7/layout/RepeatingBendingProcessNew"/>
    <dgm:cxn modelId="{97109B24-D273-C844-8E6C-88A3207A475D}" type="presOf" srcId="{70D84665-0E5F-334B-9A9D-876EB7679ED9}" destId="{9FF8BF44-AC6D-D24B-99FE-3FDC9557A501}" srcOrd="0" destOrd="7" presId="urn:microsoft.com/office/officeart/2016/7/layout/RepeatingBendingProcessNew"/>
    <dgm:cxn modelId="{3B3EE42B-418C-4048-8267-CC01169676C3}" srcId="{B630FE40-CDFC-4E9D-91B0-ABAD453A9411}" destId="{400BDC11-1F40-674F-A009-0DDDA6504029}" srcOrd="7" destOrd="0" parTransId="{FE3B3155-573D-B342-859C-A9601670877E}" sibTransId="{7065B3B0-2DA2-C342-B0F8-5FC058BFF7BE}"/>
    <dgm:cxn modelId="{86381947-4CEC-6840-B777-A10CBECCB49D}" srcId="{DAAF13E6-EE66-4717-8AE6-F8D20C518F3B}" destId="{4C81F49D-864F-2341-A6FB-18220A8EFA0B}" srcOrd="1" destOrd="0" parTransId="{64BC52DF-005F-A649-B3B9-33C5EB9CDE58}" sibTransId="{DA86DA78-88DF-624B-8D64-0D9BDFD2B7B1}"/>
    <dgm:cxn modelId="{E495DF4E-B32E-FD4D-834C-A93ABD603ACF}" srcId="{B630FE40-CDFC-4E9D-91B0-ABAD453A9411}" destId="{74B02C74-9098-C64B-A24B-0E2819F9E333}" srcOrd="5" destOrd="0" parTransId="{02727845-B804-B347-8D2F-8A0A3C61A21D}" sibTransId="{30D77850-19BC-6B43-B472-02D7D94D8014}"/>
    <dgm:cxn modelId="{75CF2C5C-7CF9-2B4E-84DE-6279C40BEEF7}" type="presOf" srcId="{6E49A7CA-9F80-48CA-9649-3476EEEE302C}" destId="{0243A6E8-5CDA-984B-B0B3-6736A5D68132}" srcOrd="1" destOrd="0" presId="urn:microsoft.com/office/officeart/2016/7/layout/RepeatingBendingProcessNew"/>
    <dgm:cxn modelId="{BC09586C-6DE3-403D-844C-A6551BDF4413}" srcId="{DAAF13E6-EE66-4717-8AE6-F8D20C518F3B}" destId="{93DC73DD-3B16-4730-B844-1F6105E22D80}" srcOrd="0" destOrd="0" parTransId="{2BF0AD55-9600-4E96-956E-F06B1C8892E7}" sibTransId="{7112C21E-1F1B-4448-9AB6-B3F5F583DA40}"/>
    <dgm:cxn modelId="{DE658B78-15B5-444B-861A-460CAEDD10D9}" srcId="{B630FE40-CDFC-4E9D-91B0-ABAD453A9411}" destId="{05546D41-E7F3-864E-971E-18588A7FACEB}" srcOrd="3" destOrd="0" parTransId="{C859AEFD-FFF4-4543-A576-BAF5C253C524}" sibTransId="{7844F024-5470-E849-A1D0-073B02642FAC}"/>
    <dgm:cxn modelId="{3D4AEA7B-5B47-514C-A7B3-AFF8299E7E19}" type="presOf" srcId="{EBAF6FB5-D719-4741-A359-83BCDDBC61E9}" destId="{9FF8BF44-AC6D-D24B-99FE-3FDC9557A501}" srcOrd="0" destOrd="5" presId="urn:microsoft.com/office/officeart/2016/7/layout/RepeatingBendingProcessNew"/>
    <dgm:cxn modelId="{6C70AE84-3189-3F42-825D-077330CDA73D}" type="presOf" srcId="{05546D41-E7F3-864E-971E-18588A7FACEB}" destId="{9FF8BF44-AC6D-D24B-99FE-3FDC9557A501}" srcOrd="0" destOrd="4" presId="urn:microsoft.com/office/officeart/2016/7/layout/RepeatingBendingProcessNew"/>
    <dgm:cxn modelId="{94909188-87EC-F649-89A2-6CC317C8B938}" type="presOf" srcId="{74B02C74-9098-C64B-A24B-0E2819F9E333}" destId="{9FF8BF44-AC6D-D24B-99FE-3FDC9557A501}" srcOrd="0" destOrd="6" presId="urn:microsoft.com/office/officeart/2016/7/layout/RepeatingBendingProcessNew"/>
    <dgm:cxn modelId="{A4A0068F-E5B3-2441-AC23-B10184B35D81}" type="presOf" srcId="{B630FE40-CDFC-4E9D-91B0-ABAD453A9411}" destId="{9FF8BF44-AC6D-D24B-99FE-3FDC9557A501}" srcOrd="0" destOrd="0" presId="urn:microsoft.com/office/officeart/2016/7/layout/RepeatingBendingProcessNew"/>
    <dgm:cxn modelId="{D7F8C08F-ED2E-FC4B-A9E6-F8437E05F146}" srcId="{B630FE40-CDFC-4E9D-91B0-ABAD453A9411}" destId="{EBAF6FB5-D719-4741-A359-83BCDDBC61E9}" srcOrd="4" destOrd="0" parTransId="{1107F99F-6462-5740-8643-DAFF45ED4FCD}" sibTransId="{6BBD18AC-DBED-6D41-92D8-7D2B0F092CD1}"/>
    <dgm:cxn modelId="{0ADA3094-4E87-504C-951C-D2381C32BFD8}" type="presOf" srcId="{55CC8BC7-409E-41EB-93EF-33684649EBB7}" destId="{5CB9ED42-8905-9948-9926-AD49A0365242}" srcOrd="0" destOrd="0" presId="urn:microsoft.com/office/officeart/2016/7/layout/RepeatingBendingProcessNew"/>
    <dgm:cxn modelId="{ED204798-4A8C-F348-A1AE-6BB28C684EBC}" type="presOf" srcId="{26B66927-D691-4268-BE73-31471D4B5255}" destId="{BE8012CD-E916-AC42-B3AE-FCA7C9F8C44F}" srcOrd="0" destOrd="0" presId="urn:microsoft.com/office/officeart/2016/7/layout/RepeatingBendingProcessNew"/>
    <dgm:cxn modelId="{70665999-1673-1B4C-8A41-906DD9F99E92}" srcId="{B630FE40-CDFC-4E9D-91B0-ABAD453A9411}" destId="{2ED9EB49-AE99-4144-9C0B-5E49A30B7C85}" srcOrd="1" destOrd="0" parTransId="{ADCDF107-1836-0944-89C5-02412C1F9758}" sibTransId="{E92BA943-9AE4-A647-AB69-603BB4C44C19}"/>
    <dgm:cxn modelId="{079410BA-A873-1C44-A070-EAFDB7D00DF2}" type="presOf" srcId="{B59257AA-7649-4FC1-AA65-FABCE16019B7}" destId="{445FC1E9-A5AB-CE4C-9686-6CF2A442D887}" srcOrd="0" destOrd="0" presId="urn:microsoft.com/office/officeart/2016/7/layout/RepeatingBendingProcessNew"/>
    <dgm:cxn modelId="{4D2A66BC-2927-B34C-A3BA-B49CA309B282}" type="presOf" srcId="{2ED9EB49-AE99-4144-9C0B-5E49A30B7C85}" destId="{9FF8BF44-AC6D-D24B-99FE-3FDC9557A501}" srcOrd="0" destOrd="2" presId="urn:microsoft.com/office/officeart/2016/7/layout/RepeatingBendingProcessNew"/>
    <dgm:cxn modelId="{CA854ABD-3B5E-CF44-ADC8-BE50B22D5220}" srcId="{26B66927-D691-4268-BE73-31471D4B5255}" destId="{2AB52332-C201-7B4B-AB4F-B4AF539F48FD}" srcOrd="0" destOrd="0" parTransId="{A280AC7A-8CC4-F340-828A-A29AAB478A84}" sibTransId="{147FC72D-92B9-4141-A242-49FA821900E4}"/>
    <dgm:cxn modelId="{0B0EF8C6-178C-A54D-BDB7-394C1AE6E03F}" type="presOf" srcId="{400BDC11-1F40-674F-A009-0DDDA6504029}" destId="{9FF8BF44-AC6D-D24B-99FE-3FDC9557A501}" srcOrd="0" destOrd="8" presId="urn:microsoft.com/office/officeart/2016/7/layout/RepeatingBendingProcessNew"/>
    <dgm:cxn modelId="{0B8BC0CA-16B5-D745-9D5D-0693C9EBB03E}" srcId="{B630FE40-CDFC-4E9D-91B0-ABAD453A9411}" destId="{70D84665-0E5F-334B-9A9D-876EB7679ED9}" srcOrd="6" destOrd="0" parTransId="{E105A755-1E4F-4A47-920C-292AFBC56B4C}" sibTransId="{4F16B9C3-F58B-7D43-AA9B-A6A7B853D2B3}"/>
    <dgm:cxn modelId="{20A5E1D1-2100-E248-A5AD-209DD501CBA5}" type="presOf" srcId="{84DA6148-0729-6A4A-9483-82D1463C92D0}" destId="{9FF8BF44-AC6D-D24B-99FE-3FDC9557A501}" srcOrd="0" destOrd="1" presId="urn:microsoft.com/office/officeart/2016/7/layout/RepeatingBendingProcessNew"/>
    <dgm:cxn modelId="{39D3B7DB-116D-48CD-A42F-CCAC125490E3}" srcId="{55CC8BC7-409E-41EB-93EF-33684649EBB7}" destId="{26B66927-D691-4268-BE73-31471D4B5255}" srcOrd="0" destOrd="0" parTransId="{A32F8D93-AAE8-42C7-A2BF-32719FA5FBD2}" sibTransId="{6E49A7CA-9F80-48CA-9649-3476EEEE302C}"/>
    <dgm:cxn modelId="{8DF70AE6-4CD1-6D44-97FF-692357E35801}" type="presOf" srcId="{9CB6DB05-3739-6542-82B1-0C60A547BFA2}" destId="{9FF8BF44-AC6D-D24B-99FE-3FDC9557A501}" srcOrd="0" destOrd="3" presId="urn:microsoft.com/office/officeart/2016/7/layout/RepeatingBendingProcessNew"/>
    <dgm:cxn modelId="{B0568FEC-D795-B94C-80EE-7FB51965BC9D}" type="presOf" srcId="{4C81F49D-864F-2341-A6FB-18220A8EFA0B}" destId="{AC239E2D-F2E7-1A4C-857D-8293A8516E08}" srcOrd="0" destOrd="2" presId="urn:microsoft.com/office/officeart/2016/7/layout/RepeatingBendingProcessNew"/>
    <dgm:cxn modelId="{806FECF1-DDD8-9E4E-97C5-337A3298FA4A}" type="presOf" srcId="{2AB52332-C201-7B4B-AB4F-B4AF539F48FD}" destId="{BE8012CD-E916-AC42-B3AE-FCA7C9F8C44F}" srcOrd="0" destOrd="1" presId="urn:microsoft.com/office/officeart/2016/7/layout/RepeatingBendingProcessNew"/>
    <dgm:cxn modelId="{1CB1E3F6-A55A-9441-8F67-E5B05950FB7A}" srcId="{B630FE40-CDFC-4E9D-91B0-ABAD453A9411}" destId="{9CB6DB05-3739-6542-82B1-0C60A547BFA2}" srcOrd="2" destOrd="0" parTransId="{A46EF26C-B49E-E749-B1D1-BB7FD4DB0B3B}" sibTransId="{49A7E015-A7AE-724C-B55B-F5EBF592B4CC}"/>
    <dgm:cxn modelId="{C0ACA2FC-E82F-6349-8B51-D2BFFE15117E}" type="presOf" srcId="{6E49A7CA-9F80-48CA-9649-3476EEEE302C}" destId="{C9677B0D-9DAE-824A-A7C2-991DC5A36BDD}" srcOrd="0" destOrd="0" presId="urn:microsoft.com/office/officeart/2016/7/layout/RepeatingBendingProcessNew"/>
    <dgm:cxn modelId="{3E807DFD-DC13-4127-B2B6-3BDE6010A70C}" srcId="{55CC8BC7-409E-41EB-93EF-33684649EBB7}" destId="{DAAF13E6-EE66-4717-8AE6-F8D20C518F3B}" srcOrd="1" destOrd="0" parTransId="{876B364C-58C2-44CC-9D25-52895C5DDE02}" sibTransId="{B59257AA-7649-4FC1-AA65-FABCE16019B7}"/>
    <dgm:cxn modelId="{83CC6F58-EBB0-5A43-83F8-DA8629CFD6A0}" type="presParOf" srcId="{5CB9ED42-8905-9948-9926-AD49A0365242}" destId="{BE8012CD-E916-AC42-B3AE-FCA7C9F8C44F}" srcOrd="0" destOrd="0" presId="urn:microsoft.com/office/officeart/2016/7/layout/RepeatingBendingProcessNew"/>
    <dgm:cxn modelId="{3DAB7093-91BD-C94D-9745-7089FDA66783}" type="presParOf" srcId="{5CB9ED42-8905-9948-9926-AD49A0365242}" destId="{C9677B0D-9DAE-824A-A7C2-991DC5A36BDD}" srcOrd="1" destOrd="0" presId="urn:microsoft.com/office/officeart/2016/7/layout/RepeatingBendingProcessNew"/>
    <dgm:cxn modelId="{AA81DDEA-9640-1E48-9575-AF2F05480A9D}" type="presParOf" srcId="{C9677B0D-9DAE-824A-A7C2-991DC5A36BDD}" destId="{0243A6E8-5CDA-984B-B0B3-6736A5D68132}" srcOrd="0" destOrd="0" presId="urn:microsoft.com/office/officeart/2016/7/layout/RepeatingBendingProcessNew"/>
    <dgm:cxn modelId="{00C57A1F-0F50-F441-89FC-F2888ADF3269}" type="presParOf" srcId="{5CB9ED42-8905-9948-9926-AD49A0365242}" destId="{AC239E2D-F2E7-1A4C-857D-8293A8516E08}" srcOrd="2" destOrd="0" presId="urn:microsoft.com/office/officeart/2016/7/layout/RepeatingBendingProcessNew"/>
    <dgm:cxn modelId="{FBD6F796-3300-DF41-9B93-0B8487108B7D}" type="presParOf" srcId="{5CB9ED42-8905-9948-9926-AD49A0365242}" destId="{445FC1E9-A5AB-CE4C-9686-6CF2A442D887}" srcOrd="3" destOrd="0" presId="urn:microsoft.com/office/officeart/2016/7/layout/RepeatingBendingProcessNew"/>
    <dgm:cxn modelId="{837BFD20-0E39-604C-AC4F-617564F2DC07}" type="presParOf" srcId="{445FC1E9-A5AB-CE4C-9686-6CF2A442D887}" destId="{4E940035-BE5E-9244-891C-F65B87C28798}" srcOrd="0" destOrd="0" presId="urn:microsoft.com/office/officeart/2016/7/layout/RepeatingBendingProcessNew"/>
    <dgm:cxn modelId="{B1A0B951-72C1-8D4D-9044-34E8F87448AB}" type="presParOf" srcId="{5CB9ED42-8905-9948-9926-AD49A0365242}" destId="{9FF8BF44-AC6D-D24B-99FE-3FDC9557A501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25B36-3F98-4257-9282-146AF049B15B}">
      <dsp:nvSpPr>
        <dsp:cNvPr id="0" name=""/>
        <dsp:cNvSpPr/>
      </dsp:nvSpPr>
      <dsp:spPr>
        <a:xfrm>
          <a:off x="981836" y="353046"/>
          <a:ext cx="1057218" cy="105721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D731A-8E3B-426D-93A6-D660587C96BE}">
      <dsp:nvSpPr>
        <dsp:cNvPr id="0" name=""/>
        <dsp:cNvSpPr/>
      </dsp:nvSpPr>
      <dsp:spPr>
        <a:xfrm>
          <a:off x="133" y="1533248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 dirty="0"/>
            <a:t>Front-end</a:t>
          </a:r>
        </a:p>
      </dsp:txBody>
      <dsp:txXfrm>
        <a:off x="133" y="1533248"/>
        <a:ext cx="3020625" cy="453093"/>
      </dsp:txXfrm>
    </dsp:sp>
    <dsp:sp modelId="{ABADF788-D3D0-4A7B-A1AE-364CAD152CB3}">
      <dsp:nvSpPr>
        <dsp:cNvPr id="0" name=""/>
        <dsp:cNvSpPr/>
      </dsp:nvSpPr>
      <dsp:spPr>
        <a:xfrm>
          <a:off x="133" y="2043543"/>
          <a:ext cx="3020625" cy="116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HTML, CSS (Tailwind CSS, </a:t>
          </a:r>
          <a:r>
            <a:rPr lang="en-US" sz="1700" kern="1200" dirty="0" err="1"/>
            <a:t>Flowbite</a:t>
          </a:r>
          <a:r>
            <a:rPr lang="en-US" sz="1700" kern="1200" dirty="0"/>
            <a:t>),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JavaScript for responsive UI and dynamic interactions .</a:t>
          </a:r>
        </a:p>
      </dsp:txBody>
      <dsp:txXfrm>
        <a:off x="133" y="2043543"/>
        <a:ext cx="3020625" cy="1169570"/>
      </dsp:txXfrm>
    </dsp:sp>
    <dsp:sp modelId="{4854EDE2-17DD-42D7-ADB6-7F8B78DF8AB9}">
      <dsp:nvSpPr>
        <dsp:cNvPr id="0" name=""/>
        <dsp:cNvSpPr/>
      </dsp:nvSpPr>
      <dsp:spPr>
        <a:xfrm>
          <a:off x="4531070" y="353046"/>
          <a:ext cx="1057218" cy="105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DAC6C-FCD1-4DE3-B53E-A89DD13FE2AC}">
      <dsp:nvSpPr>
        <dsp:cNvPr id="0" name=""/>
        <dsp:cNvSpPr/>
      </dsp:nvSpPr>
      <dsp:spPr>
        <a:xfrm>
          <a:off x="3549367" y="1533248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 dirty="0"/>
            <a:t>Back-end</a:t>
          </a:r>
        </a:p>
      </dsp:txBody>
      <dsp:txXfrm>
        <a:off x="3549367" y="1533248"/>
        <a:ext cx="3020625" cy="453093"/>
      </dsp:txXfrm>
    </dsp:sp>
    <dsp:sp modelId="{AAF90600-D911-48AA-B42E-35A198A50C01}">
      <dsp:nvSpPr>
        <dsp:cNvPr id="0" name=""/>
        <dsp:cNvSpPr/>
      </dsp:nvSpPr>
      <dsp:spPr>
        <a:xfrm>
          <a:off x="3549367" y="2043543"/>
          <a:ext cx="3020625" cy="116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(Django framework) for user accounts, business logic, and API communication.</a:t>
          </a:r>
        </a:p>
      </dsp:txBody>
      <dsp:txXfrm>
        <a:off x="3549367" y="2043543"/>
        <a:ext cx="3020625" cy="1169570"/>
      </dsp:txXfrm>
    </dsp:sp>
    <dsp:sp modelId="{6C58CA20-1268-4E7C-9A05-FE4BAE91AF11}">
      <dsp:nvSpPr>
        <dsp:cNvPr id="0" name=""/>
        <dsp:cNvSpPr/>
      </dsp:nvSpPr>
      <dsp:spPr>
        <a:xfrm>
          <a:off x="8080305" y="353046"/>
          <a:ext cx="1057218" cy="105721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D06C1-0FB6-44B0-9830-D3693CFF0DE6}">
      <dsp:nvSpPr>
        <dsp:cNvPr id="0" name=""/>
        <dsp:cNvSpPr/>
      </dsp:nvSpPr>
      <dsp:spPr>
        <a:xfrm>
          <a:off x="7098601" y="1533248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/>
            <a:t>Database</a:t>
          </a:r>
          <a:endParaRPr lang="en-US" sz="2900" kern="1200"/>
        </a:p>
      </dsp:txBody>
      <dsp:txXfrm>
        <a:off x="7098601" y="1533248"/>
        <a:ext cx="3020625" cy="453093"/>
      </dsp:txXfrm>
    </dsp:sp>
    <dsp:sp modelId="{CD6A3CEF-F6C2-4FCD-B3EA-499416867488}">
      <dsp:nvSpPr>
        <dsp:cNvPr id="0" name=""/>
        <dsp:cNvSpPr/>
      </dsp:nvSpPr>
      <dsp:spPr>
        <a:xfrm>
          <a:off x="7098601" y="2043543"/>
          <a:ext cx="3020625" cy="116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SQLite for persistent storage of users, ingredients, and formulations.</a:t>
          </a:r>
        </a:p>
      </dsp:txBody>
      <dsp:txXfrm>
        <a:off x="7098601" y="2043543"/>
        <a:ext cx="3020625" cy="1169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77B0D-9DAE-824A-A7C2-991DC5A36BDD}">
      <dsp:nvSpPr>
        <dsp:cNvPr id="0" name=""/>
        <dsp:cNvSpPr/>
      </dsp:nvSpPr>
      <dsp:spPr>
        <a:xfrm>
          <a:off x="2705920" y="1142999"/>
          <a:ext cx="5912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125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6000" y="1185607"/>
        <a:ext cx="31092" cy="6224"/>
      </dsp:txXfrm>
    </dsp:sp>
    <dsp:sp modelId="{BE8012CD-E916-AC42-B3AE-FCA7C9F8C44F}">
      <dsp:nvSpPr>
        <dsp:cNvPr id="0" name=""/>
        <dsp:cNvSpPr/>
      </dsp:nvSpPr>
      <dsp:spPr>
        <a:xfrm>
          <a:off x="4012" y="746793"/>
          <a:ext cx="2703708" cy="883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484" tIns="139065" rIns="132484" bIns="13906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feedback suggestion about change received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My changes applied</a:t>
          </a:r>
        </a:p>
      </dsp:txBody>
      <dsp:txXfrm>
        <a:off x="4012" y="746793"/>
        <a:ext cx="2703708" cy="883853"/>
      </dsp:txXfrm>
    </dsp:sp>
    <dsp:sp modelId="{445FC1E9-A5AB-CE4C-9686-6CF2A442D887}">
      <dsp:nvSpPr>
        <dsp:cNvPr id="0" name=""/>
        <dsp:cNvSpPr/>
      </dsp:nvSpPr>
      <dsp:spPr>
        <a:xfrm>
          <a:off x="4093506" y="1948416"/>
          <a:ext cx="1625901" cy="591252"/>
        </a:xfrm>
        <a:custGeom>
          <a:avLst/>
          <a:gdLst/>
          <a:ahLst/>
          <a:cxnLst/>
          <a:rect l="0" t="0" r="0" b="0"/>
          <a:pathLst>
            <a:path>
              <a:moveTo>
                <a:pt x="1625901" y="0"/>
              </a:moveTo>
              <a:lnTo>
                <a:pt x="1625901" y="312726"/>
              </a:lnTo>
              <a:lnTo>
                <a:pt x="0" y="312726"/>
              </a:lnTo>
              <a:lnTo>
                <a:pt x="0" y="5912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2937" y="2240930"/>
        <a:ext cx="87038" cy="6224"/>
      </dsp:txXfrm>
    </dsp:sp>
    <dsp:sp modelId="{AC239E2D-F2E7-1A4C-857D-8293A8516E08}">
      <dsp:nvSpPr>
        <dsp:cNvPr id="0" name=""/>
        <dsp:cNvSpPr/>
      </dsp:nvSpPr>
      <dsp:spPr>
        <a:xfrm>
          <a:off x="3329573" y="427222"/>
          <a:ext cx="4779669" cy="15229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484" tIns="139065" rIns="132484" bIns="13906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Tech: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Alpine.js</a:t>
          </a:r>
          <a:r>
            <a:rPr lang="en-US" sz="1200" kern="1200" dirty="0"/>
            <a:t> – not used; only Vanilla JavaScript was used for dynamic interactions.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Bootstrap</a:t>
          </a:r>
          <a:r>
            <a:rPr lang="en-US" sz="1200" kern="1200" dirty="0"/>
            <a:t> – replaced by </a:t>
          </a:r>
          <a:r>
            <a:rPr lang="en-US" sz="1200" b="1" kern="1200" dirty="0"/>
            <a:t>Tailwind CSS</a:t>
          </a:r>
          <a:r>
            <a:rPr lang="en-US" sz="1200" kern="1200" dirty="0"/>
            <a:t> and </a:t>
          </a:r>
          <a:r>
            <a:rPr lang="en-US" sz="1200" b="1" kern="1200" dirty="0" err="1"/>
            <a:t>Flowbite</a:t>
          </a:r>
          <a:r>
            <a:rPr lang="en-US" sz="1200" kern="1200" dirty="0"/>
            <a:t> components, as I wanted to explore modern utility-first styling</a:t>
          </a:r>
          <a:r>
            <a:rPr lang="en-US" sz="900" kern="1200" dirty="0"/>
            <a:t>.</a:t>
          </a:r>
        </a:p>
      </dsp:txBody>
      <dsp:txXfrm>
        <a:off x="3329573" y="427222"/>
        <a:ext cx="4779669" cy="1522993"/>
      </dsp:txXfrm>
    </dsp:sp>
    <dsp:sp modelId="{9FF8BF44-AC6D-D24B-99FE-3FDC9557A501}">
      <dsp:nvSpPr>
        <dsp:cNvPr id="0" name=""/>
        <dsp:cNvSpPr/>
      </dsp:nvSpPr>
      <dsp:spPr>
        <a:xfrm>
          <a:off x="4012" y="2572069"/>
          <a:ext cx="8178987" cy="1979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484" tIns="139065" rIns="132484" bIns="13906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Features</a:t>
          </a:r>
          <a:r>
            <a:rPr lang="en-US" sz="1200" kern="1200" dirty="0"/>
            <a:t>: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Live percentage calculation</a:t>
          </a:r>
          <a:r>
            <a:rPr lang="en-US" sz="1200" kern="1200" dirty="0"/>
            <a:t> – implemented as planned.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Dynamic addition/removal of ingredient rows within the formulation</a:t>
          </a:r>
          <a:r>
            <a:rPr lang="en-US" sz="1200" kern="1200" dirty="0"/>
            <a:t> – implemented as planned.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Ingredient search/autocomplete</a:t>
          </a:r>
          <a:r>
            <a:rPr lang="en-US" sz="1200" kern="1200" dirty="0"/>
            <a:t> – not implemented, as it requires users to first populate the ingredient database.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Additional Feature Implemented: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Dynamic creation of a new ingredient</a:t>
          </a:r>
          <a:r>
            <a:rPr lang="en-US" sz="1200" kern="1200" dirty="0"/>
            <a:t> and saving it to the database directly during formulation creation.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Dynamic update of the ingredient selection dropdown</a:t>
          </a:r>
          <a:r>
            <a:rPr lang="en-US" sz="1200" kern="1200" dirty="0"/>
            <a:t> in the formulation form after a new ingredient is created.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User authentication</a:t>
          </a:r>
        </a:p>
      </dsp:txBody>
      <dsp:txXfrm>
        <a:off x="4012" y="2572069"/>
        <a:ext cx="8178987" cy="197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B56B3-5AA6-C146-B473-8EC783E0788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2C4E-144B-5B43-974A-80901BF40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2C4E-144B-5B43-974A-80901BF409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4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E851-7CD0-6753-B0FA-8BB3703DD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8CE08-93D3-6129-67BE-BF1ADAC5E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578BD-7AFE-6E6D-A392-35414255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52572-2648-FB10-E5AE-B6973DAC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ED1BF-E076-AACF-2475-BF4478D2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011B-D183-C37E-1DB1-78C04EF6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C93F1-848B-6261-DEDC-A678DC13C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A066-2104-4E58-3E4D-7C44BAB1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3585-A51C-D2E8-7F39-CEA92794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ECFB-6876-89D8-8431-F00C82F0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9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39D94-308C-0AA2-0119-D7AC15D7B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69A42-05DF-168B-11FE-716C1D0F2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C48A-3798-6267-06AB-827978F7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31EB-4A66-34A9-A9DD-9454B7B9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6C82-A0FC-6A87-F2FA-42FE2192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7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13CD-70A2-6E06-1296-A486F13C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9A3BA-FE86-52E8-C79B-8519E5BF7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2665-2DCA-BA1A-9D2C-9FC90D54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19AFA-41CE-5458-CA1B-9DAE4484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B3D34-8089-B412-0E7A-6FEB0C22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6444-41DE-D5FF-D52F-C09A900D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B02A-F055-514D-4B61-578493E91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25AB-C246-4364-7064-F11222B1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A78CF-25CB-1A58-3C5C-8DE338FB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4B46-8E05-DBE7-1FD1-E65D5E41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2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948D-D5F4-C175-8D6D-5D925A38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21EA2-0F16-2B92-2664-5B2E84A9F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AB7AE-0C76-6F12-BB8D-1722709AA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2E3EA-97DC-3F9A-EBFF-94088F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BCDF1-7AFE-70BF-CE14-3BACCD8A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64509-A60A-0552-681C-8E0B1C1B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9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482-0C6B-4AD1-D6CE-55E1401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7947B-B9CD-1540-AE96-F363C2550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CF928-8A75-B274-DDFC-3988822D2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73687-585B-A889-81F4-F13D2C596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C5A94-5808-4070-7914-C9E08DE9D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C4E41F-7269-A16E-9E10-C173775F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F5ADE-CAC3-D6A5-AFF3-74BDC8A2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D085F-258B-3C41-06A0-9800C66A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9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20B4-6131-39DC-AE81-B0540D5E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DA8EB-35F0-3932-BCC8-EB8AF70C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89AD9-7311-572F-5DA0-D8DC985E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4CA5-B275-B786-0A58-623BDEDA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5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532FF-AEB8-D846-2F06-1DAA4256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A0F6C-82A4-BC7A-0EED-D3BAD06F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E558-82EC-B13B-95B7-039EFA35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4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997C-BCE5-2803-2B85-CB7AC97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0D60-9B46-7A42-7997-FFF78FA8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9610-FCB3-9868-1BA0-14F7A0D66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3A422-412E-1CBF-FFCC-32F0A08C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B0CD3-0614-89E4-F36A-53C4C7B8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29547-8093-C7D9-B751-9B0C36FF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A67F-50FF-5D20-9DD9-34BD50D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49262-FCE8-046A-585E-25AEDF817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FA6A4-C42A-4F27-83DE-AAA63870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049B-A719-351E-9CBE-192D9546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ADE40-69A3-36E5-7243-24358EEA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4AE0E-13DA-0CD3-0FE9-86CD6F54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1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07B3E-FB14-599A-FA87-D5D3D41F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3ECD7-4760-0AE9-F51A-D85ECD573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49D1-DD13-AB82-B0F1-89762EF44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083E9-858B-7245-8318-5A75EB345B9C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FB845-DE06-4302-CE9E-5A09B8733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1F299-E410-5A1F-7FDB-AB1646DD5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F1BEC2-23A7-6C41-97CF-20A122456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6CEFA0-ADD9-F4F2-72A3-C0A96ABF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5012" y="1176642"/>
            <a:ext cx="6301669" cy="2387918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Phase 2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Java and Web development</a:t>
            </a:r>
            <a:br>
              <a:rPr lang="en-US" sz="4000" dirty="0">
                <a:solidFill>
                  <a:schemeClr val="tx2"/>
                </a:solidFill>
              </a:rPr>
            </a:b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1F71D-C18E-88F5-5FA1-6795B49BA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1679771"/>
          </a:xfrm>
        </p:spPr>
        <p:txBody>
          <a:bodyPr>
            <a:noAutofit/>
          </a:bodyPr>
          <a:lstStyle/>
          <a:p>
            <a:r>
              <a:rPr lang="en-US" sz="1600" cap="none" dirty="0">
                <a:solidFill>
                  <a:schemeClr val="tx2"/>
                </a:solidFill>
              </a:rPr>
              <a:t>CosFormulator App</a:t>
            </a:r>
          </a:p>
          <a:p>
            <a:endParaRPr lang="en-US" sz="1600" cap="none" dirty="0">
              <a:solidFill>
                <a:schemeClr val="tx2"/>
              </a:solidFill>
            </a:endParaRPr>
          </a:p>
          <a:p>
            <a:pPr algn="l"/>
            <a:r>
              <a:rPr lang="en-US" sz="1200" cap="none" dirty="0" err="1">
                <a:solidFill>
                  <a:schemeClr val="tx2"/>
                </a:solidFill>
              </a:rPr>
              <a:t>Github</a:t>
            </a:r>
            <a:r>
              <a:rPr lang="en-US" sz="1200" cap="none" dirty="0">
                <a:solidFill>
                  <a:schemeClr val="tx2"/>
                </a:solidFill>
              </a:rPr>
              <a:t> repository: https://</a:t>
            </a:r>
            <a:r>
              <a:rPr lang="en-US" sz="1200" cap="none" dirty="0" err="1">
                <a:solidFill>
                  <a:schemeClr val="tx2"/>
                </a:solidFill>
              </a:rPr>
              <a:t>github.com</a:t>
            </a:r>
            <a:r>
              <a:rPr lang="en-US" sz="1200" cap="none" dirty="0">
                <a:solidFill>
                  <a:schemeClr val="tx2"/>
                </a:solidFill>
              </a:rPr>
              <a:t>/</a:t>
            </a:r>
            <a:r>
              <a:rPr lang="en-US" sz="1200" cap="none" dirty="0" err="1">
                <a:solidFill>
                  <a:schemeClr val="tx2"/>
                </a:solidFill>
              </a:rPr>
              <a:t>DenisaKo</a:t>
            </a:r>
            <a:r>
              <a:rPr lang="en-US" sz="1200" cap="none" dirty="0">
                <a:solidFill>
                  <a:schemeClr val="tx2"/>
                </a:solidFill>
              </a:rPr>
              <a:t>/</a:t>
            </a:r>
            <a:r>
              <a:rPr lang="en-US" sz="1200" cap="none" dirty="0" err="1">
                <a:solidFill>
                  <a:schemeClr val="tx2"/>
                </a:solidFill>
              </a:rPr>
              <a:t>cos_formulator</a:t>
            </a:r>
            <a:endParaRPr lang="en-US" sz="1200" cap="none" dirty="0">
              <a:solidFill>
                <a:schemeClr val="tx2"/>
              </a:solidFill>
            </a:endParaRPr>
          </a:p>
          <a:p>
            <a:pPr algn="l"/>
            <a:r>
              <a:rPr lang="en-US" sz="1200" cap="none" dirty="0">
                <a:solidFill>
                  <a:schemeClr val="tx2"/>
                </a:solidFill>
              </a:rPr>
              <a:t>Name: Denisa Koščák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Matriculation: 9217193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7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08A7D-7D62-E454-B1DA-CB81B6D0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93E9175-06B4-3E1A-0464-FB24BA9C9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34ABD-E3EF-92F9-8C9A-BD247134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AA53263-F5C7-613B-5C80-BECB3C7C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C9FAF1-6075-A455-1712-6150F917B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8963801-14BD-47D8-AD83-F41CEB54C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D5C9B54-4296-237D-BB25-9C588A77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5E2246-2282-8A35-9642-57F4881CC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730ACA-E19D-6C37-8539-3373F5D6B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246E72-DE95-7CE1-A966-1D5ABF7ED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8E205FF-C6FA-4202-4018-7737664DA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9A9C25-2CFE-1B4C-6AD3-F8FD32FF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446FA6-010B-977C-145C-4B18758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A033C-7D34-14ED-E9DD-8EE748D852D3}"/>
              </a:ext>
            </a:extLst>
          </p:cNvPr>
          <p:cNvSpPr txBox="1">
            <a:spLocks/>
          </p:cNvSpPr>
          <p:nvPr/>
        </p:nvSpPr>
        <p:spPr>
          <a:xfrm>
            <a:off x="4686300" y="1825625"/>
            <a:ext cx="3258292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3EA02D-C383-F018-31CA-76BBC1DAB5F2}"/>
              </a:ext>
            </a:extLst>
          </p:cNvPr>
          <p:cNvSpPr txBox="1">
            <a:spLocks/>
          </p:cNvSpPr>
          <p:nvPr/>
        </p:nvSpPr>
        <p:spPr>
          <a:xfrm>
            <a:off x="8312727" y="1825625"/>
            <a:ext cx="3541405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2C1FDD-87FC-0454-9A4E-92C53BD05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96639"/>
              </p:ext>
            </p:extLst>
          </p:nvPr>
        </p:nvGraphicFramePr>
        <p:xfrm>
          <a:off x="725358" y="97072"/>
          <a:ext cx="10740978" cy="663146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97463">
                  <a:extLst>
                    <a:ext uri="{9D8B030D-6E8A-4147-A177-3AD203B41FA5}">
                      <a16:colId xmlns:a16="http://schemas.microsoft.com/office/drawing/2014/main" val="26266306"/>
                    </a:ext>
                  </a:extLst>
                </a:gridCol>
                <a:gridCol w="3921217">
                  <a:extLst>
                    <a:ext uri="{9D8B030D-6E8A-4147-A177-3AD203B41FA5}">
                      <a16:colId xmlns:a16="http://schemas.microsoft.com/office/drawing/2014/main" val="4007817298"/>
                    </a:ext>
                  </a:extLst>
                </a:gridCol>
                <a:gridCol w="4322298">
                  <a:extLst>
                    <a:ext uri="{9D8B030D-6E8A-4147-A177-3AD203B41FA5}">
                      <a16:colId xmlns:a16="http://schemas.microsoft.com/office/drawing/2014/main" val="2304147439"/>
                    </a:ext>
                  </a:extLst>
                </a:gridCol>
              </a:tblGrid>
              <a:tr h="464341">
                <a:tc>
                  <a:txBody>
                    <a:bodyPr/>
                    <a:lstStyle/>
                    <a:p>
                      <a:r>
                        <a:rPr lang="en-US" sz="1200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27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case 1: Formulation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page is loaded with an empty 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3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Insert required information (valid) about a formulation and ingredients with their concentration (valid 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The weight of ingredient within the formula in recalculated based on the batch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430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percentage of all ingredients is displayed dynamically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86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case 2: Addition of a new box for ingredient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+Add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box (with all input fields) for ingredient appears (no page reload)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25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case 3: Deleting an ingredient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X inside the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Selected box is hidden (no page reload)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256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case 4: Creating a new ingredient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Create new ingredient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Modal for input information appears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9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Insert information (valid), click a button: +Add new ingredient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Ingredient is saved into database, will be added to dropdown menu for ingredient 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48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5: Saving formulation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Input ingredients, total percentage is not 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saved button is disabled to click on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44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Input ingredients until total percentage is 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saved button is abled to click on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8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a button: Save formulation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Formulation is added to the database (ingredients in deleted boxes not included)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6: Edit an existing formulation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a button: 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New page is loaded with filled 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Make changes and 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Formulation is updated.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2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7: Deleting a formula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a button: 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Modal with confirmation appears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7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Formulation is </a:t>
                      </a:r>
                      <a:r>
                        <a:rPr lang="en-US" sz="1200"/>
                        <a:t>deleted 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34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Deleted action is canceled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738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1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D6633-D04C-9E47-0258-BE4F184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5E8C223-71B3-8F97-F3A2-848814010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A1ACFD-DAF5-783F-8A54-FF516486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EA285-62E1-77D4-F66E-EC69DC4D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Video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8DDCE6-ADB2-50C3-0F5E-16FEDE165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61D580-772F-B156-87EE-35FCCBEF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3A72DA-0AE7-85E9-106C-5DD205EA0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108A31-4990-455A-309B-5D2FAC095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5FD62-5E42-4F9C-2ADE-D4C9C976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53BD25-4ED2-2C33-0E0B-FFEDC6D7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82601B-F9EF-BD74-5667-01BD44EE3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788178-980E-7B8F-6452-0F0750673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F3A693C-D075-576E-F253-515F6AE0B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0FD977B-C450-2AFF-55E2-867DF4643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1FB57E-29F0-FCAD-F6ED-C36A24E0A117}"/>
              </a:ext>
            </a:extLst>
          </p:cNvPr>
          <p:cNvSpPr txBox="1">
            <a:spLocks/>
          </p:cNvSpPr>
          <p:nvPr/>
        </p:nvSpPr>
        <p:spPr>
          <a:xfrm>
            <a:off x="4686300" y="1825625"/>
            <a:ext cx="3258292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D70F1-934A-81E7-DC49-9C5A2AAEB329}"/>
              </a:ext>
            </a:extLst>
          </p:cNvPr>
          <p:cNvSpPr txBox="1">
            <a:spLocks/>
          </p:cNvSpPr>
          <p:nvPr/>
        </p:nvSpPr>
        <p:spPr>
          <a:xfrm>
            <a:off x="8312727" y="1825625"/>
            <a:ext cx="3541405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CosFormulation app.mov">
            <a:hlinkClick r:id="" action="ppaction://media"/>
            <a:extLst>
              <a:ext uri="{FF2B5EF4-FFF2-40B4-BE49-F238E27FC236}">
                <a16:creationId xmlns:a16="http://schemas.microsoft.com/office/drawing/2014/main" id="{06BD813C-1613-3F64-9CD9-02E897FBC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219" y="1353368"/>
            <a:ext cx="8428192" cy="49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9C1F0-317C-E9AB-964C-CB7783EC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Purpose of web app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36CE-3060-73E7-21ED-8D95067B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9833548" cy="24572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2"/>
                </a:solidFill>
              </a:rPr>
              <a:t>CosFormulator is a web application designed to help cosmetic chemists to efficiently manage and develop their own formulations.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2"/>
                </a:solidFill>
              </a:rPr>
              <a:t>Users can input cosmetic ingredients with concentrations (percentages) and the application will dynamically calculate totals. Users will be able to save their unique formulations, allowing for easy access or modification. 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36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D7B49-1666-2A52-06B1-E76E2525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3" y="3216704"/>
            <a:ext cx="4028585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Architecture container diagram</a:t>
            </a:r>
          </a:p>
        </p:txBody>
      </p:sp>
      <p:pic>
        <p:nvPicPr>
          <p:cNvPr id="7" name="Content Placeholder 6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EC7E1CFB-272A-FB77-A9D6-0ABD4CF8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5605" y="547756"/>
            <a:ext cx="2310922" cy="6119321"/>
          </a:xfrm>
        </p:spPr>
      </p:pic>
    </p:spTree>
    <p:extLst>
      <p:ext uri="{BB962C8B-B14F-4D97-AF65-F5344CB8AC3E}">
        <p14:creationId xmlns:p14="http://schemas.microsoft.com/office/powerpoint/2010/main" val="16877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F2F4-3F3D-F46A-2797-1859209B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Technology stack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DFD183-E8EC-23BE-75C8-2BD52ACAA9FA}"/>
              </a:ext>
            </a:extLst>
          </p:cNvPr>
          <p:cNvSpPr txBox="1">
            <a:spLocks/>
          </p:cNvSpPr>
          <p:nvPr/>
        </p:nvSpPr>
        <p:spPr>
          <a:xfrm>
            <a:off x="4686300" y="1825625"/>
            <a:ext cx="3258292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4A45B-16CE-D099-B8A5-4A7A1AB4CEB4}"/>
              </a:ext>
            </a:extLst>
          </p:cNvPr>
          <p:cNvSpPr txBox="1">
            <a:spLocks/>
          </p:cNvSpPr>
          <p:nvPr/>
        </p:nvSpPr>
        <p:spPr>
          <a:xfrm>
            <a:off x="8312727" y="1825625"/>
            <a:ext cx="3541405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FA71547-057D-DA9B-E9B4-2D2F131DE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860278"/>
              </p:ext>
            </p:extLst>
          </p:nvPr>
        </p:nvGraphicFramePr>
        <p:xfrm>
          <a:off x="963384" y="210374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54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B390-9D20-B94D-9F99-895A9176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Changes compared to initial proposal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0D489D1-64FE-F19D-7351-3B1B5ADD8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715216"/>
              </p:ext>
            </p:extLst>
          </p:nvPr>
        </p:nvGraphicFramePr>
        <p:xfrm>
          <a:off x="2565869" y="1756611"/>
          <a:ext cx="8187012" cy="497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35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B4DB46-591A-F01C-5CDE-8BC831BA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BF66B7-978F-6E59-EE1E-D51A7DE2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2F4069-B622-3528-3D5A-C8AAEF92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2E60BF-D644-24A5-98E3-213E098DA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97F7980-0B35-EBD7-08BF-F7743B6F6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844F6A2-EC4E-566F-C1CC-BF2FBADCA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2DA30B-1187-DBFE-C1F1-F42A0244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36E1F74-A122-B503-359C-E4513982F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42A99C-A31B-A91D-8AD0-0D50416EA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85E1AB-F3AA-F170-ED35-CD2B9D54D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C54A83-AF25-EEA6-DC47-BEB263A9C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6EF9821-8261-B3FD-ADBC-6C5606BED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B3F926-8422-D348-72FD-92B85B7D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79FA3D-636C-88F5-7E11-A625E438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6" t="28113" r="34047" b="19816"/>
          <a:stretch>
            <a:fillRect/>
          </a:stretch>
        </p:blipFill>
        <p:spPr>
          <a:xfrm>
            <a:off x="2149848" y="590425"/>
            <a:ext cx="3070442" cy="3159505"/>
          </a:xfrm>
          <a:prstGeom prst="rect">
            <a:avLst/>
          </a:prstGeom>
        </p:spPr>
      </p:pic>
      <p:pic>
        <p:nvPicPr>
          <p:cNvPr id="11" name="Picture 10" descr="A close up of a cream&#10;&#10;AI-generated content may be incorrect.">
            <a:extLst>
              <a:ext uri="{FF2B5EF4-FFF2-40B4-BE49-F238E27FC236}">
                <a16:creationId xmlns:a16="http://schemas.microsoft.com/office/drawing/2014/main" id="{1CDA4700-F087-4EEA-45E4-6FFCECD2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03" b="14464"/>
          <a:stretch>
            <a:fillRect/>
          </a:stretch>
        </p:blipFill>
        <p:spPr>
          <a:xfrm>
            <a:off x="0" y="4057880"/>
            <a:ext cx="6461604" cy="280012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6D2607-816F-CEED-2EF5-E62F00E6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261" r="1197" b="12004"/>
          <a:stretch>
            <a:fillRect/>
          </a:stretch>
        </p:blipFill>
        <p:spPr>
          <a:xfrm>
            <a:off x="5506667" y="22497"/>
            <a:ext cx="6685028" cy="2779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F8C3EB-EE81-C13B-9A41-51115C26AD11}"/>
              </a:ext>
            </a:extLst>
          </p:cNvPr>
          <p:cNvSpPr txBox="1"/>
          <p:nvPr/>
        </p:nvSpPr>
        <p:spPr>
          <a:xfrm>
            <a:off x="5417796" y="2886421"/>
            <a:ext cx="1751422" cy="1087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for authenticated users only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4695AF-87CB-30B3-9ACF-C4C8346587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090" t="15646" r="34657" b="6616"/>
          <a:stretch>
            <a:fillRect/>
          </a:stretch>
        </p:blipFill>
        <p:spPr>
          <a:xfrm>
            <a:off x="7369833" y="1972702"/>
            <a:ext cx="2958695" cy="47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7B8B8-EB24-9564-66FA-CD32F9EA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4D9CEF1-F07E-6569-C487-78FC7985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686C28-940A-9973-E7F8-584A53E4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961FB9-51A9-D25B-560E-7C128081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41A7E9-059E-0000-0111-59B7158F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E9009B-B019-B619-1E6E-43C82F460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CD94EF1-5C9C-165F-64DE-289A5D1BB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1E22EC0-0120-D5EB-B1E6-CBCDE0BCA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3225B9-863C-7570-E00A-7D6091FC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C1A42A-A932-F35C-09DA-CD31EE78D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3AD691-155D-29B8-72AE-9DCFE5649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A6B6F82-0F59-30C2-DFC3-156482152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F37C94-0DBA-C345-EB84-A6969B12E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21AD15-15D1-B495-0C9A-CE7A72CFAB9F}"/>
              </a:ext>
            </a:extLst>
          </p:cNvPr>
          <p:cNvPicPr/>
          <p:nvPr/>
        </p:nvPicPr>
        <p:blipFill>
          <a:blip r:embed="rId2"/>
          <a:srcRect l="24901" t="12400" r="23999"/>
          <a:stretch>
            <a:fillRect/>
          </a:stretch>
        </p:blipFill>
        <p:spPr>
          <a:xfrm>
            <a:off x="1443156" y="341603"/>
            <a:ext cx="5629189" cy="630337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AC355-477B-07E7-E708-FD18E958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42" t="23295" r="28582" b="8326"/>
          <a:stretch>
            <a:fillRect/>
          </a:stretch>
        </p:blipFill>
        <p:spPr>
          <a:xfrm>
            <a:off x="7714737" y="539822"/>
            <a:ext cx="4028585" cy="40629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FCF6F-8974-3C66-BA08-F5F44ACDBD18}"/>
              </a:ext>
            </a:extLst>
          </p:cNvPr>
          <p:cNvSpPr txBox="1"/>
          <p:nvPr/>
        </p:nvSpPr>
        <p:spPr>
          <a:xfrm>
            <a:off x="8275160" y="5348682"/>
            <a:ext cx="220418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 for creating new ingredient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205FC-D8C9-AA3D-D989-4B3BE98964F6}"/>
              </a:ext>
            </a:extLst>
          </p:cNvPr>
          <p:cNvSpPr txBox="1"/>
          <p:nvPr/>
        </p:nvSpPr>
        <p:spPr>
          <a:xfrm>
            <a:off x="81559" y="3736348"/>
            <a:ext cx="143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Button to add new ingredient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09EA-18BD-4561-772A-5D0811E45ED2}"/>
              </a:ext>
            </a:extLst>
          </p:cNvPr>
          <p:cNvSpPr txBox="1"/>
          <p:nvPr/>
        </p:nvSpPr>
        <p:spPr>
          <a:xfrm>
            <a:off x="3550439" y="5995013"/>
            <a:ext cx="318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Percentage safety check: unlock the save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627B7A-AEB7-FC20-14B2-44765DE7FB85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6608064" y="5230368"/>
            <a:ext cx="1667096" cy="44148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FAD48E-E628-F355-0EB3-7970E5E445F6}"/>
              </a:ext>
            </a:extLst>
          </p:cNvPr>
          <p:cNvCxnSpPr>
            <a:cxnSpLocks/>
          </p:cNvCxnSpPr>
          <p:nvPr/>
        </p:nvCxnSpPr>
        <p:spPr>
          <a:xfrm flipH="1" flipV="1">
            <a:off x="8678200" y="4759431"/>
            <a:ext cx="248847" cy="47093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A340C3-6811-810E-99FF-1B7D328DC65B}"/>
              </a:ext>
            </a:extLst>
          </p:cNvPr>
          <p:cNvCxnSpPr>
            <a:cxnSpLocks/>
          </p:cNvCxnSpPr>
          <p:nvPr/>
        </p:nvCxnSpPr>
        <p:spPr>
          <a:xfrm flipH="1">
            <a:off x="2909396" y="6273542"/>
            <a:ext cx="83354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7E2434-5F1B-AF42-82B7-BDD2912681BC}"/>
              </a:ext>
            </a:extLst>
          </p:cNvPr>
          <p:cNvCxnSpPr>
            <a:cxnSpLocks/>
          </p:cNvCxnSpPr>
          <p:nvPr/>
        </p:nvCxnSpPr>
        <p:spPr>
          <a:xfrm flipH="1" flipV="1">
            <a:off x="2626895" y="5612691"/>
            <a:ext cx="1225732" cy="37868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D54322-1193-2E9D-D346-A67FDB3280E2}"/>
              </a:ext>
            </a:extLst>
          </p:cNvPr>
          <p:cNvCxnSpPr>
            <a:cxnSpLocks/>
          </p:cNvCxnSpPr>
          <p:nvPr/>
        </p:nvCxnSpPr>
        <p:spPr>
          <a:xfrm>
            <a:off x="904649" y="4868163"/>
            <a:ext cx="876208" cy="36220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0B666F-1FDD-3547-67FF-831DC165F649}"/>
              </a:ext>
            </a:extLst>
          </p:cNvPr>
          <p:cNvCxnSpPr>
            <a:cxnSpLocks/>
          </p:cNvCxnSpPr>
          <p:nvPr/>
        </p:nvCxnSpPr>
        <p:spPr>
          <a:xfrm flipV="1">
            <a:off x="994783" y="4546412"/>
            <a:ext cx="765351" cy="12753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1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32A115-5E4E-C9CB-C5A3-BD4C85425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E6A7852-1ED6-52E2-8172-1DA73165B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025BBB-6C01-9F27-A0D5-C243CE26C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68F7AF-0151-9DE3-8ED3-961EE1F47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23BECAC-F265-9757-6CC1-E712407BA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0DBCA0-C2DB-6EF6-5025-FABC5613B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5A140F-B5EF-3252-A9EB-91338EEF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A549D9-54D8-6EA0-FC14-EA702C149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1B9AE3-19F6-7D5A-6282-8AA657985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CE70E14-1174-2FBC-F9CB-05E6F913C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25E04A-59FB-B63B-9EBC-8F9AD815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3083D1-65FB-41EC-56B9-1E7237382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5249183-748F-C437-D143-D662E2374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8A062C-9FD2-8F5B-5E65-CE25DA4C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0"/>
          <a:stretch>
            <a:fillRect/>
          </a:stretch>
        </p:blipFill>
        <p:spPr>
          <a:xfrm>
            <a:off x="743711" y="378228"/>
            <a:ext cx="7441603" cy="455844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084E40-098C-2AD7-27AA-0920EB69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119" t="42848" r="36481" b="33661"/>
          <a:stretch>
            <a:fillRect/>
          </a:stretch>
        </p:blipFill>
        <p:spPr>
          <a:xfrm>
            <a:off x="1003390" y="5041129"/>
            <a:ext cx="3334365" cy="1786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193A7-0128-64E3-E06D-8710C7EB8B23}"/>
              </a:ext>
            </a:extLst>
          </p:cNvPr>
          <p:cNvSpPr txBox="1"/>
          <p:nvPr/>
        </p:nvSpPr>
        <p:spPr>
          <a:xfrm>
            <a:off x="8928492" y="421542"/>
            <a:ext cx="15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Responsive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F64BF-9351-2A82-8F91-BECC31D9CF6A}"/>
              </a:ext>
            </a:extLst>
          </p:cNvPr>
          <p:cNvSpPr txBox="1"/>
          <p:nvPr/>
        </p:nvSpPr>
        <p:spPr>
          <a:xfrm>
            <a:off x="5340840" y="5568722"/>
            <a:ext cx="224268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 for delete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758C38-7C4F-7F35-360F-0D712762167E}"/>
              </a:ext>
            </a:extLst>
          </p:cNvPr>
          <p:cNvCxnSpPr>
            <a:cxnSpLocks/>
          </p:cNvCxnSpPr>
          <p:nvPr/>
        </p:nvCxnSpPr>
        <p:spPr>
          <a:xfrm flipH="1" flipV="1">
            <a:off x="5530120" y="4775200"/>
            <a:ext cx="413480" cy="660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1A33E-0ADC-C65C-452F-D67C2EAE58FE}"/>
              </a:ext>
            </a:extLst>
          </p:cNvPr>
          <p:cNvCxnSpPr>
            <a:cxnSpLocks/>
          </p:cNvCxnSpPr>
          <p:nvPr/>
        </p:nvCxnSpPr>
        <p:spPr>
          <a:xfrm flipH="1">
            <a:off x="4500771" y="5847059"/>
            <a:ext cx="721469" cy="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575DE2-BF21-7657-E5A4-7B74DAF5480B}"/>
              </a:ext>
            </a:extLst>
          </p:cNvPr>
          <p:cNvCxnSpPr>
            <a:cxnSpLocks/>
          </p:cNvCxnSpPr>
          <p:nvPr/>
        </p:nvCxnSpPr>
        <p:spPr>
          <a:xfrm flipH="1">
            <a:off x="7824732" y="790874"/>
            <a:ext cx="946368" cy="377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7E72C-4099-D213-635C-0C9529784037}"/>
              </a:ext>
            </a:extLst>
          </p:cNvPr>
          <p:cNvCxnSpPr>
            <a:cxnSpLocks/>
          </p:cNvCxnSpPr>
          <p:nvPr/>
        </p:nvCxnSpPr>
        <p:spPr>
          <a:xfrm>
            <a:off x="9322980" y="897457"/>
            <a:ext cx="99447" cy="409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F34AFE45-F440-E410-820C-59F3ECF2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890" y="1752069"/>
            <a:ext cx="2941030" cy="45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0A8E9-8971-77FB-ABB6-46569E7B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8E94CD9-2F87-0BFE-ABBA-EDB9FC409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EA184C-CB29-E791-E45B-F55B46E4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D9BD0-B875-7D0F-182E-BA29D3FA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Test cases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323E5B-DD8C-0D1E-33A7-33EAF5CFD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057D40-4905-70BC-CD3F-DB29F40DE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550E1-CA49-789B-A70B-98AFE9D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8EB8CD2-0124-DE48-0937-A102D1077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C68C3-7250-B343-9AC4-F56CFF9E5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771AE7-59AC-4FCC-58D4-FD53C5407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44CE295-248E-EDCE-337F-C109995EF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6C6BA8E-60E2-7D07-A933-5D95CF809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434DDCF-F8A7-FD2B-A71A-CF2E22403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18E52F6-4749-5AA8-8302-D03161FBA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F22E0-B556-59CB-B83B-EF21E002D9B9}"/>
              </a:ext>
            </a:extLst>
          </p:cNvPr>
          <p:cNvSpPr txBox="1">
            <a:spLocks/>
          </p:cNvSpPr>
          <p:nvPr/>
        </p:nvSpPr>
        <p:spPr>
          <a:xfrm>
            <a:off x="4686300" y="1825625"/>
            <a:ext cx="3258292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D262AB-8951-56A8-C06C-1EDE9154F885}"/>
              </a:ext>
            </a:extLst>
          </p:cNvPr>
          <p:cNvSpPr txBox="1">
            <a:spLocks/>
          </p:cNvSpPr>
          <p:nvPr/>
        </p:nvSpPr>
        <p:spPr>
          <a:xfrm>
            <a:off x="8312727" y="1825625"/>
            <a:ext cx="3541405" cy="17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938EC2-72EA-75F4-7D82-1F1F5D4C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40509"/>
              </p:ext>
            </p:extLst>
          </p:nvPr>
        </p:nvGraphicFramePr>
        <p:xfrm>
          <a:off x="804672" y="1979613"/>
          <a:ext cx="10810715" cy="33121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41007">
                  <a:extLst>
                    <a:ext uri="{9D8B030D-6E8A-4147-A177-3AD203B41FA5}">
                      <a16:colId xmlns:a16="http://schemas.microsoft.com/office/drawing/2014/main" val="3240044997"/>
                    </a:ext>
                  </a:extLst>
                </a:gridCol>
                <a:gridCol w="3345206">
                  <a:extLst>
                    <a:ext uri="{9D8B030D-6E8A-4147-A177-3AD203B41FA5}">
                      <a16:colId xmlns:a16="http://schemas.microsoft.com/office/drawing/2014/main" val="560635163"/>
                    </a:ext>
                  </a:extLst>
                </a:gridCol>
                <a:gridCol w="4724502">
                  <a:extLst>
                    <a:ext uri="{9D8B030D-6E8A-4147-A177-3AD203B41FA5}">
                      <a16:colId xmlns:a16="http://schemas.microsoft.com/office/drawing/2014/main" val="2470290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8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1: User registration (valid 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Sign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registration page is loaded.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83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 valid information and click a button: Create an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profile is created, and user is logged 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437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case 2: User registration (invalid 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Input invalid information and click a button: Create an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is not registered. He is prompted to input valid information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60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3: User login (valid 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a button: Log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logging page is loaded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0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Input valid credentials, click a button: Sign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is logged in and authenticated to manage his formulations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2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4: User login (invalid 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Input invalid credentials, click a button: Sign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is not authenticated. He is prompted to input valid information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95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Test case 5: User logout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a button: Log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is logged out and he is not anymore authenticated to manage his formulations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77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50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4007</TotalTime>
  <Words>778</Words>
  <Application>Microsoft Macintosh PowerPoint</Application>
  <PresentationFormat>Widescreen</PresentationFormat>
  <Paragraphs>102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Phase 2 Java and Web development </vt:lpstr>
      <vt:lpstr>Purpose of web app</vt:lpstr>
      <vt:lpstr>Architecture container diagram</vt:lpstr>
      <vt:lpstr>Technology stack </vt:lpstr>
      <vt:lpstr>Changes compared to initial proposal</vt:lpstr>
      <vt:lpstr>PowerPoint Presentation</vt:lpstr>
      <vt:lpstr>PowerPoint Presentation</vt:lpstr>
      <vt:lpstr>PowerPoint Presentation</vt:lpstr>
      <vt:lpstr>Test cases</vt:lpstr>
      <vt:lpstr>PowerPoint Presentation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Denisa Koščák</dc:creator>
  <cp:lastModifiedBy>Denisa Koščák</cp:lastModifiedBy>
  <cp:revision>18</cp:revision>
  <dcterms:created xsi:type="dcterms:W3CDTF">2025-07-01T18:44:44Z</dcterms:created>
  <dcterms:modified xsi:type="dcterms:W3CDTF">2025-07-11T14:19:31Z</dcterms:modified>
</cp:coreProperties>
</file>